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68" r:id="rId2"/>
    <p:sldId id="292" r:id="rId3"/>
    <p:sldId id="293" r:id="rId4"/>
    <p:sldId id="294" r:id="rId5"/>
    <p:sldId id="316" r:id="rId6"/>
    <p:sldId id="295" r:id="rId7"/>
    <p:sldId id="318" r:id="rId8"/>
    <p:sldId id="270" r:id="rId9"/>
    <p:sldId id="275" r:id="rId10"/>
    <p:sldId id="298" r:id="rId11"/>
    <p:sldId id="274" r:id="rId12"/>
    <p:sldId id="276" r:id="rId13"/>
    <p:sldId id="331" r:id="rId14"/>
    <p:sldId id="332" r:id="rId15"/>
    <p:sldId id="333" r:id="rId16"/>
    <p:sldId id="278" r:id="rId17"/>
    <p:sldId id="305" r:id="rId18"/>
    <p:sldId id="306" r:id="rId19"/>
    <p:sldId id="279" r:id="rId20"/>
    <p:sldId id="308" r:id="rId21"/>
    <p:sldId id="307" r:id="rId22"/>
    <p:sldId id="280" r:id="rId23"/>
    <p:sldId id="319" r:id="rId24"/>
    <p:sldId id="291" r:id="rId25"/>
    <p:sldId id="330" r:id="rId26"/>
    <p:sldId id="327" r:id="rId27"/>
    <p:sldId id="329" r:id="rId28"/>
    <p:sldId id="328" r:id="rId29"/>
    <p:sldId id="311" r:id="rId30"/>
    <p:sldId id="286" r:id="rId31"/>
    <p:sldId id="323" r:id="rId32"/>
    <p:sldId id="288" r:id="rId33"/>
    <p:sldId id="313" r:id="rId34"/>
    <p:sldId id="289" r:id="rId35"/>
    <p:sldId id="321" r:id="rId36"/>
    <p:sldId id="322" r:id="rId37"/>
    <p:sldId id="284" r:id="rId38"/>
    <p:sldId id="277" r:id="rId39"/>
    <p:sldId id="304" r:id="rId40"/>
    <p:sldId id="302" r:id="rId41"/>
    <p:sldId id="303" r:id="rId42"/>
    <p:sldId id="309" r:id="rId43"/>
    <p:sldId id="315" r:id="rId44"/>
    <p:sldId id="317" r:id="rId45"/>
    <p:sldId id="271" r:id="rId4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87">
          <p15:clr>
            <a:srgbClr val="A4A3A4"/>
          </p15:clr>
        </p15:guide>
        <p15:guide id="2" pos="286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th Tarr" initials="GT" lastIdx="1" clrIdx="0">
    <p:extLst>
      <p:ext uri="{19B8F6BF-5375-455C-9EA6-DF929625EA0E}">
        <p15:presenceInfo xmlns:p15="http://schemas.microsoft.com/office/powerpoint/2012/main" userId="S::garth.tarr@sydney.edu.au::6f217fae-99fc-431c-b41e-bc1ec4f54b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4224"/>
    <a:srgbClr val="E6462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6CF17C-22EE-2F4C-8A75-4B511BDDF7A3}" v="948" dt="2025-11-24T00:03:42.2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3"/>
    <p:restoredTop sz="77072"/>
  </p:normalViewPr>
  <p:slideViewPr>
    <p:cSldViewPr snapToGrid="0">
      <p:cViewPr varScale="1">
        <p:scale>
          <a:sx n="127" d="100"/>
          <a:sy n="127" d="100"/>
        </p:scale>
        <p:origin x="992" y="184"/>
      </p:cViewPr>
      <p:guideLst>
        <p:guide orient="horz" pos="1687"/>
        <p:guide pos="2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an Shankar" userId="0797b91e-022a-44db-8f1d-a55f3a8a711d" providerId="ADAL" clId="{0401A934-9E5B-56D9-A13A-5ADE7FD9D317}"/>
    <pc:docChg chg="undo redo custSel addSld delSld modSld sldOrd">
      <pc:chgData name="Rajan Shankar" userId="0797b91e-022a-44db-8f1d-a55f3a8a711d" providerId="ADAL" clId="{0401A934-9E5B-56D9-A13A-5ADE7FD9D317}" dt="2025-11-24T10:10:01.037" v="3008" actId="20577"/>
      <pc:docMkLst>
        <pc:docMk/>
      </pc:docMkLst>
      <pc:sldChg chg="modSp mod">
        <pc:chgData name="Rajan Shankar" userId="0797b91e-022a-44db-8f1d-a55f3a8a711d" providerId="ADAL" clId="{0401A934-9E5B-56D9-A13A-5ADE7FD9D317}" dt="2025-11-23T23:18:58.410" v="2017" actId="12"/>
        <pc:sldMkLst>
          <pc:docMk/>
          <pc:sldMk cId="1628500948" sldId="270"/>
        </pc:sldMkLst>
        <pc:spChg chg="mod">
          <ac:chgData name="Rajan Shankar" userId="0797b91e-022a-44db-8f1d-a55f3a8a711d" providerId="ADAL" clId="{0401A934-9E5B-56D9-A13A-5ADE7FD9D317}" dt="2025-11-23T23:18:58.410" v="2017" actId="12"/>
          <ac:spMkLst>
            <pc:docMk/>
            <pc:sldMk cId="1628500948" sldId="270"/>
            <ac:spMk id="3" creationId="{FEF3941B-2214-79B8-773D-4631B2717FD5}"/>
          </ac:spMkLst>
        </pc:spChg>
      </pc:sldChg>
      <pc:sldChg chg="modSp">
        <pc:chgData name="Rajan Shankar" userId="0797b91e-022a-44db-8f1d-a55f3a8a711d" providerId="ADAL" clId="{0401A934-9E5B-56D9-A13A-5ADE7FD9D317}" dt="2025-11-23T23:18:38.470" v="2013" actId="12"/>
        <pc:sldMkLst>
          <pc:docMk/>
          <pc:sldMk cId="1680642044" sldId="274"/>
        </pc:sldMkLst>
        <pc:spChg chg="mod">
          <ac:chgData name="Rajan Shankar" userId="0797b91e-022a-44db-8f1d-a55f3a8a711d" providerId="ADAL" clId="{0401A934-9E5B-56D9-A13A-5ADE7FD9D317}" dt="2025-11-23T23:18:38.470" v="2013" actId="12"/>
          <ac:spMkLst>
            <pc:docMk/>
            <pc:sldMk cId="1680642044" sldId="274"/>
            <ac:spMk id="3" creationId="{08580249-60D5-759A-66C5-488BEC8E26E6}"/>
          </ac:spMkLst>
        </pc:spChg>
      </pc:sldChg>
      <pc:sldChg chg="modSp mod">
        <pc:chgData name="Rajan Shankar" userId="0797b91e-022a-44db-8f1d-a55f3a8a711d" providerId="ADAL" clId="{0401A934-9E5B-56D9-A13A-5ADE7FD9D317}" dt="2025-11-24T10:09:50.831" v="3006" actId="5793"/>
        <pc:sldMkLst>
          <pc:docMk/>
          <pc:sldMk cId="3487618740" sldId="275"/>
        </pc:sldMkLst>
        <pc:spChg chg="mod">
          <ac:chgData name="Rajan Shankar" userId="0797b91e-022a-44db-8f1d-a55f3a8a711d" providerId="ADAL" clId="{0401A934-9E5B-56D9-A13A-5ADE7FD9D317}" dt="2025-11-24T10:09:50.831" v="3006" actId="5793"/>
          <ac:spMkLst>
            <pc:docMk/>
            <pc:sldMk cId="3487618740" sldId="275"/>
            <ac:spMk id="3" creationId="{C94178CE-E71E-25AF-CC82-57C2A4D24F53}"/>
          </ac:spMkLst>
        </pc:spChg>
      </pc:sldChg>
      <pc:sldChg chg="addSp delSp modSp mod modNotesTx">
        <pc:chgData name="Rajan Shankar" userId="0797b91e-022a-44db-8f1d-a55f3a8a711d" providerId="ADAL" clId="{0401A934-9E5B-56D9-A13A-5ADE7FD9D317}" dt="2025-11-23T23:43:56.495" v="2913" actId="1037"/>
        <pc:sldMkLst>
          <pc:docMk/>
          <pc:sldMk cId="2033727081" sldId="276"/>
        </pc:sldMkLst>
        <pc:spChg chg="add del mod">
          <ac:chgData name="Rajan Shankar" userId="0797b91e-022a-44db-8f1d-a55f3a8a711d" providerId="ADAL" clId="{0401A934-9E5B-56D9-A13A-5ADE7FD9D317}" dt="2025-11-23T23:33:58.134" v="2775" actId="478"/>
          <ac:spMkLst>
            <pc:docMk/>
            <pc:sldMk cId="2033727081" sldId="276"/>
            <ac:spMk id="2" creationId="{C3B5D547-68C6-5935-85AE-19C89E209EE6}"/>
          </ac:spMkLst>
        </pc:spChg>
        <pc:spChg chg="del mod">
          <ac:chgData name="Rajan Shankar" userId="0797b91e-022a-44db-8f1d-a55f3a8a711d" providerId="ADAL" clId="{0401A934-9E5B-56D9-A13A-5ADE7FD9D317}" dt="2025-11-23T23:32:33.569" v="2662" actId="478"/>
          <ac:spMkLst>
            <pc:docMk/>
            <pc:sldMk cId="2033727081" sldId="276"/>
            <ac:spMk id="3" creationId="{6E6AD0D6-ECDA-2A41-E172-F90AC4DD06E8}"/>
          </ac:spMkLst>
        </pc:spChg>
        <pc:spChg chg="mod">
          <ac:chgData name="Rajan Shankar" userId="0797b91e-022a-44db-8f1d-a55f3a8a711d" providerId="ADAL" clId="{0401A934-9E5B-56D9-A13A-5ADE7FD9D317}" dt="2025-11-23T23:43:56.495" v="2913" actId="1037"/>
          <ac:spMkLst>
            <pc:docMk/>
            <pc:sldMk cId="2033727081" sldId="276"/>
            <ac:spMk id="5" creationId="{EFAED453-897C-DA7D-7D79-E65CFF69576A}"/>
          </ac:spMkLst>
        </pc:spChg>
        <pc:spChg chg="mod">
          <ac:chgData name="Rajan Shankar" userId="0797b91e-022a-44db-8f1d-a55f3a8a711d" providerId="ADAL" clId="{0401A934-9E5B-56D9-A13A-5ADE7FD9D317}" dt="2025-11-23T23:43:56.495" v="2913" actId="1037"/>
          <ac:spMkLst>
            <pc:docMk/>
            <pc:sldMk cId="2033727081" sldId="276"/>
            <ac:spMk id="6" creationId="{C7EF15E7-3F22-346F-DA6F-C090D678D346}"/>
          </ac:spMkLst>
        </pc:spChg>
        <pc:spChg chg="add del mod">
          <ac:chgData name="Rajan Shankar" userId="0797b91e-022a-44db-8f1d-a55f3a8a711d" providerId="ADAL" clId="{0401A934-9E5B-56D9-A13A-5ADE7FD9D317}" dt="2025-11-23T23:33:59.327" v="2776" actId="478"/>
          <ac:spMkLst>
            <pc:docMk/>
            <pc:sldMk cId="2033727081" sldId="276"/>
            <ac:spMk id="7" creationId="{7EE1C46D-B675-E36D-670D-B39FF385466F}"/>
          </ac:spMkLst>
        </pc:spChg>
        <pc:graphicFrameChg chg="mod modGraphic">
          <ac:chgData name="Rajan Shankar" userId="0797b91e-022a-44db-8f1d-a55f3a8a711d" providerId="ADAL" clId="{0401A934-9E5B-56D9-A13A-5ADE7FD9D317}" dt="2025-11-23T23:43:56.495" v="2913" actId="1037"/>
          <ac:graphicFrameMkLst>
            <pc:docMk/>
            <pc:sldMk cId="2033727081" sldId="276"/>
            <ac:graphicFrameMk id="4" creationId="{9E400E51-2F29-BE0D-1CA7-E75A906CB28D}"/>
          </ac:graphicFrameMkLst>
        </pc:graphicFrameChg>
      </pc:sldChg>
      <pc:sldChg chg="modSp">
        <pc:chgData name="Rajan Shankar" userId="0797b91e-022a-44db-8f1d-a55f3a8a711d" providerId="ADAL" clId="{0401A934-9E5B-56D9-A13A-5ADE7FD9D317}" dt="2025-11-23T23:19:43.172" v="2024" actId="12"/>
        <pc:sldMkLst>
          <pc:docMk/>
          <pc:sldMk cId="2505618682" sldId="278"/>
        </pc:sldMkLst>
        <pc:spChg chg="mod">
          <ac:chgData name="Rajan Shankar" userId="0797b91e-022a-44db-8f1d-a55f3a8a711d" providerId="ADAL" clId="{0401A934-9E5B-56D9-A13A-5ADE7FD9D317}" dt="2025-11-23T23:19:43.172" v="2024" actId="12"/>
          <ac:spMkLst>
            <pc:docMk/>
            <pc:sldMk cId="2505618682" sldId="278"/>
            <ac:spMk id="3" creationId="{15C38A49-B471-3CA9-2FF1-DC6A9AD738B3}"/>
          </ac:spMkLst>
        </pc:spChg>
      </pc:sldChg>
      <pc:sldChg chg="modSp">
        <pc:chgData name="Rajan Shankar" userId="0797b91e-022a-44db-8f1d-a55f3a8a711d" providerId="ADAL" clId="{0401A934-9E5B-56D9-A13A-5ADE7FD9D317}" dt="2025-11-23T23:17:54.332" v="2005" actId="12"/>
        <pc:sldMkLst>
          <pc:docMk/>
          <pc:sldMk cId="169067996" sldId="280"/>
        </pc:sldMkLst>
        <pc:spChg chg="mod">
          <ac:chgData name="Rajan Shankar" userId="0797b91e-022a-44db-8f1d-a55f3a8a711d" providerId="ADAL" clId="{0401A934-9E5B-56D9-A13A-5ADE7FD9D317}" dt="2025-11-23T23:17:54.332" v="2005" actId="12"/>
          <ac:spMkLst>
            <pc:docMk/>
            <pc:sldMk cId="169067996" sldId="280"/>
            <ac:spMk id="3" creationId="{EC4C201F-17CB-582C-76C7-C90F0C250891}"/>
          </ac:spMkLst>
        </pc:spChg>
      </pc:sldChg>
      <pc:sldChg chg="modSp mod">
        <pc:chgData name="Rajan Shankar" userId="0797b91e-022a-44db-8f1d-a55f3a8a711d" providerId="ADAL" clId="{0401A934-9E5B-56D9-A13A-5ADE7FD9D317}" dt="2025-11-23T23:45:42.937" v="2949" actId="14100"/>
        <pc:sldMkLst>
          <pc:docMk/>
          <pc:sldMk cId="1040887970" sldId="284"/>
        </pc:sldMkLst>
        <pc:spChg chg="mod">
          <ac:chgData name="Rajan Shankar" userId="0797b91e-022a-44db-8f1d-a55f3a8a711d" providerId="ADAL" clId="{0401A934-9E5B-56D9-A13A-5ADE7FD9D317}" dt="2025-11-23T23:45:42.937" v="2949" actId="14100"/>
          <ac:spMkLst>
            <pc:docMk/>
            <pc:sldMk cId="1040887970" sldId="284"/>
            <ac:spMk id="3" creationId="{53D00533-6EF0-16D4-B914-48F8213ABCB4}"/>
          </ac:spMkLst>
        </pc:spChg>
        <pc:picChg chg="mod">
          <ac:chgData name="Rajan Shankar" userId="0797b91e-022a-44db-8f1d-a55f3a8a711d" providerId="ADAL" clId="{0401A934-9E5B-56D9-A13A-5ADE7FD9D317}" dt="2025-11-23T23:30:38.328" v="2659" actId="1035"/>
          <ac:picMkLst>
            <pc:docMk/>
            <pc:sldMk cId="1040887970" sldId="284"/>
            <ac:picMk id="5" creationId="{8745DABF-5F0E-5077-D561-4AF392F7EDAE}"/>
          </ac:picMkLst>
        </pc:picChg>
        <pc:picChg chg="mod">
          <ac:chgData name="Rajan Shankar" userId="0797b91e-022a-44db-8f1d-a55f3a8a711d" providerId="ADAL" clId="{0401A934-9E5B-56D9-A13A-5ADE7FD9D317}" dt="2025-11-23T23:30:38.328" v="2659" actId="1035"/>
          <ac:picMkLst>
            <pc:docMk/>
            <pc:sldMk cId="1040887970" sldId="284"/>
            <ac:picMk id="8" creationId="{43E2F8A7-8D1B-5ED2-FB6F-01B1531F1385}"/>
          </ac:picMkLst>
        </pc:picChg>
      </pc:sldChg>
      <pc:sldChg chg="modSp del mod ord">
        <pc:chgData name="Rajan Shankar" userId="0797b91e-022a-44db-8f1d-a55f3a8a711d" providerId="ADAL" clId="{0401A934-9E5B-56D9-A13A-5ADE7FD9D317}" dt="2025-11-23T23:24:50.247" v="2289" actId="2696"/>
        <pc:sldMkLst>
          <pc:docMk/>
          <pc:sldMk cId="2667319608" sldId="285"/>
        </pc:sldMkLst>
        <pc:spChg chg="mod">
          <ac:chgData name="Rajan Shankar" userId="0797b91e-022a-44db-8f1d-a55f3a8a711d" providerId="ADAL" clId="{0401A934-9E5B-56D9-A13A-5ADE7FD9D317}" dt="2025-11-23T23:16:59.423" v="1997" actId="12"/>
          <ac:spMkLst>
            <pc:docMk/>
            <pc:sldMk cId="2667319608" sldId="285"/>
            <ac:spMk id="3" creationId="{17F268FC-512C-503A-3DAA-EC217FA2C832}"/>
          </ac:spMkLst>
        </pc:spChg>
      </pc:sldChg>
      <pc:sldChg chg="modSp mod">
        <pc:chgData name="Rajan Shankar" userId="0797b91e-022a-44db-8f1d-a55f3a8a711d" providerId="ADAL" clId="{0401A934-9E5B-56D9-A13A-5ADE7FD9D317}" dt="2025-11-23T23:15:53.399" v="1991" actId="12"/>
        <pc:sldMkLst>
          <pc:docMk/>
          <pc:sldMk cId="4157306718" sldId="286"/>
        </pc:sldMkLst>
        <pc:spChg chg="mod">
          <ac:chgData name="Rajan Shankar" userId="0797b91e-022a-44db-8f1d-a55f3a8a711d" providerId="ADAL" clId="{0401A934-9E5B-56D9-A13A-5ADE7FD9D317}" dt="2025-11-23T23:15:53.399" v="1991" actId="12"/>
          <ac:spMkLst>
            <pc:docMk/>
            <pc:sldMk cId="4157306718" sldId="286"/>
            <ac:spMk id="3" creationId="{5A94D4F6-27A8-69D6-8CB5-659CFB9950C2}"/>
          </ac:spMkLst>
        </pc:spChg>
      </pc:sldChg>
      <pc:sldChg chg="modSp">
        <pc:chgData name="Rajan Shankar" userId="0797b91e-022a-44db-8f1d-a55f3a8a711d" providerId="ADAL" clId="{0401A934-9E5B-56D9-A13A-5ADE7FD9D317}" dt="2025-11-23T23:20:56.868" v="2052" actId="20577"/>
        <pc:sldMkLst>
          <pc:docMk/>
          <pc:sldMk cId="2206215709" sldId="288"/>
        </pc:sldMkLst>
        <pc:spChg chg="mod">
          <ac:chgData name="Rajan Shankar" userId="0797b91e-022a-44db-8f1d-a55f3a8a711d" providerId="ADAL" clId="{0401A934-9E5B-56D9-A13A-5ADE7FD9D317}" dt="2025-11-23T23:20:56.868" v="2052" actId="20577"/>
          <ac:spMkLst>
            <pc:docMk/>
            <pc:sldMk cId="2206215709" sldId="288"/>
            <ac:spMk id="3" creationId="{7AEC139B-1EDB-4D55-B174-B28EE5F4CBF3}"/>
          </ac:spMkLst>
        </pc:spChg>
      </pc:sldChg>
      <pc:sldChg chg="addSp delSp modSp mod">
        <pc:chgData name="Rajan Shankar" userId="0797b91e-022a-44db-8f1d-a55f3a8a711d" providerId="ADAL" clId="{0401A934-9E5B-56D9-A13A-5ADE7FD9D317}" dt="2025-11-23T02:00:59.773" v="1755" actId="478"/>
        <pc:sldMkLst>
          <pc:docMk/>
          <pc:sldMk cId="1134167112" sldId="291"/>
        </pc:sldMkLst>
        <pc:spChg chg="mod">
          <ac:chgData name="Rajan Shankar" userId="0797b91e-022a-44db-8f1d-a55f3a8a711d" providerId="ADAL" clId="{0401A934-9E5B-56D9-A13A-5ADE7FD9D317}" dt="2025-11-23T01:32:29.807" v="996" actId="20577"/>
          <ac:spMkLst>
            <pc:docMk/>
            <pc:sldMk cId="1134167112" sldId="291"/>
            <ac:spMk id="2" creationId="{A055CE9F-2130-F008-E975-C7FA619F7D0F}"/>
          </ac:spMkLst>
        </pc:spChg>
        <pc:spChg chg="mod">
          <ac:chgData name="Rajan Shankar" userId="0797b91e-022a-44db-8f1d-a55f3a8a711d" providerId="ADAL" clId="{0401A934-9E5B-56D9-A13A-5ADE7FD9D317}" dt="2025-11-23T02:00:58.563" v="1754" actId="20577"/>
          <ac:spMkLst>
            <pc:docMk/>
            <pc:sldMk cId="1134167112" sldId="291"/>
            <ac:spMk id="3" creationId="{080FD707-5DC9-9DB5-ECC7-1C7502A93860}"/>
          </ac:spMkLst>
        </pc:spChg>
        <pc:spChg chg="mod">
          <ac:chgData name="Rajan Shankar" userId="0797b91e-022a-44db-8f1d-a55f3a8a711d" providerId="ADAL" clId="{0401A934-9E5B-56D9-A13A-5ADE7FD9D317}" dt="2025-11-23T01:59:52.240" v="1746" actId="14100"/>
          <ac:spMkLst>
            <pc:docMk/>
            <pc:sldMk cId="1134167112" sldId="291"/>
            <ac:spMk id="4" creationId="{EECB6DB1-3F97-20FE-8083-0063570C5511}"/>
          </ac:spMkLst>
        </pc:spChg>
        <pc:spChg chg="mod">
          <ac:chgData name="Rajan Shankar" userId="0797b91e-022a-44db-8f1d-a55f3a8a711d" providerId="ADAL" clId="{0401A934-9E5B-56D9-A13A-5ADE7FD9D317}" dt="2025-11-23T01:59:30.912" v="1743" actId="1035"/>
          <ac:spMkLst>
            <pc:docMk/>
            <pc:sldMk cId="1134167112" sldId="291"/>
            <ac:spMk id="5" creationId="{A9EDF2C5-7FE9-5BC4-99AE-3A0DE0C205CC}"/>
          </ac:spMkLst>
        </pc:spChg>
        <pc:spChg chg="mod">
          <ac:chgData name="Rajan Shankar" userId="0797b91e-022a-44db-8f1d-a55f3a8a711d" providerId="ADAL" clId="{0401A934-9E5B-56D9-A13A-5ADE7FD9D317}" dt="2025-11-23T01:59:30.912" v="1743" actId="1035"/>
          <ac:spMkLst>
            <pc:docMk/>
            <pc:sldMk cId="1134167112" sldId="291"/>
            <ac:spMk id="6" creationId="{99F805DC-FF0B-1535-0B16-6B9CD9DAE564}"/>
          </ac:spMkLst>
        </pc:spChg>
        <pc:spChg chg="mod">
          <ac:chgData name="Rajan Shankar" userId="0797b91e-022a-44db-8f1d-a55f3a8a711d" providerId="ADAL" clId="{0401A934-9E5B-56D9-A13A-5ADE7FD9D317}" dt="2025-11-23T01:59:30.912" v="1743" actId="1035"/>
          <ac:spMkLst>
            <pc:docMk/>
            <pc:sldMk cId="1134167112" sldId="291"/>
            <ac:spMk id="7" creationId="{E3EEE22D-940C-6709-2174-E262D128948B}"/>
          </ac:spMkLst>
        </pc:spChg>
        <pc:spChg chg="add mod">
          <ac:chgData name="Rajan Shankar" userId="0797b91e-022a-44db-8f1d-a55f3a8a711d" providerId="ADAL" clId="{0401A934-9E5B-56D9-A13A-5ADE7FD9D317}" dt="2025-11-23T01:47:19.532" v="1338"/>
          <ac:spMkLst>
            <pc:docMk/>
            <pc:sldMk cId="1134167112" sldId="291"/>
            <ac:spMk id="8" creationId="{CB994978-B4CF-C9F0-BFA4-C34EC9275A50}"/>
          </ac:spMkLst>
        </pc:spChg>
        <pc:spChg chg="add mod">
          <ac:chgData name="Rajan Shankar" userId="0797b91e-022a-44db-8f1d-a55f3a8a711d" providerId="ADAL" clId="{0401A934-9E5B-56D9-A13A-5ADE7FD9D317}" dt="2025-11-23T01:47:24.974" v="1340"/>
          <ac:spMkLst>
            <pc:docMk/>
            <pc:sldMk cId="1134167112" sldId="291"/>
            <ac:spMk id="10" creationId="{D95D95B9-3162-58D7-22F6-A4FCDE37BE85}"/>
          </ac:spMkLst>
        </pc:spChg>
        <pc:picChg chg="add mod">
          <ac:chgData name="Rajan Shankar" userId="0797b91e-022a-44db-8f1d-a55f3a8a711d" providerId="ADAL" clId="{0401A934-9E5B-56D9-A13A-5ADE7FD9D317}" dt="2025-11-23T01:47:17.902" v="1337"/>
          <ac:picMkLst>
            <pc:docMk/>
            <pc:sldMk cId="1134167112" sldId="291"/>
            <ac:picMk id="9" creationId="{4382AD0B-9BBE-5A13-2B80-64E30C8ED34C}"/>
          </ac:picMkLst>
        </pc:picChg>
        <pc:picChg chg="add mod">
          <ac:chgData name="Rajan Shankar" userId="0797b91e-022a-44db-8f1d-a55f3a8a711d" providerId="ADAL" clId="{0401A934-9E5B-56D9-A13A-5ADE7FD9D317}" dt="2025-11-23T01:47:20.557" v="1339"/>
          <ac:picMkLst>
            <pc:docMk/>
            <pc:sldMk cId="1134167112" sldId="291"/>
            <ac:picMk id="11" creationId="{E762A052-0B50-2E5F-420C-4DFC501C21AF}"/>
          </ac:picMkLst>
        </pc:picChg>
        <pc:picChg chg="add del mod">
          <ac:chgData name="Rajan Shankar" userId="0797b91e-022a-44db-8f1d-a55f3a8a711d" providerId="ADAL" clId="{0401A934-9E5B-56D9-A13A-5ADE7FD9D317}" dt="2025-11-23T01:54:37.837" v="1653" actId="478"/>
          <ac:picMkLst>
            <pc:docMk/>
            <pc:sldMk cId="1134167112" sldId="291"/>
            <ac:picMk id="12" creationId="{AEFF5DB8-FBC2-5A0B-3086-FA79B9B84C26}"/>
          </ac:picMkLst>
        </pc:picChg>
        <pc:picChg chg="add del mod">
          <ac:chgData name="Rajan Shankar" userId="0797b91e-022a-44db-8f1d-a55f3a8a711d" providerId="ADAL" clId="{0401A934-9E5B-56D9-A13A-5ADE7FD9D317}" dt="2025-11-23T02:00:59.773" v="1755" actId="478"/>
          <ac:picMkLst>
            <pc:docMk/>
            <pc:sldMk cId="1134167112" sldId="291"/>
            <ac:picMk id="13" creationId="{77E22FED-1F7A-2338-FF15-A532922F001D}"/>
          </ac:picMkLst>
        </pc:picChg>
      </pc:sldChg>
      <pc:sldChg chg="modSp mod">
        <pc:chgData name="Rajan Shankar" userId="0797b91e-022a-44db-8f1d-a55f3a8a711d" providerId="ADAL" clId="{0401A934-9E5B-56D9-A13A-5ADE7FD9D317}" dt="2025-11-23T23:19:31.725" v="2023" actId="12"/>
        <pc:sldMkLst>
          <pc:docMk/>
          <pc:sldMk cId="3465268187" sldId="292"/>
        </pc:sldMkLst>
        <pc:spChg chg="mod">
          <ac:chgData name="Rajan Shankar" userId="0797b91e-022a-44db-8f1d-a55f3a8a711d" providerId="ADAL" clId="{0401A934-9E5B-56D9-A13A-5ADE7FD9D317}" dt="2025-11-23T23:19:31.725" v="2023" actId="12"/>
          <ac:spMkLst>
            <pc:docMk/>
            <pc:sldMk cId="3465268187" sldId="292"/>
            <ac:spMk id="3" creationId="{FAB3E781-355C-FB31-14A9-ADAB73E671C5}"/>
          </ac:spMkLst>
        </pc:spChg>
      </pc:sldChg>
      <pc:sldChg chg="modSp mod">
        <pc:chgData name="Rajan Shankar" userId="0797b91e-022a-44db-8f1d-a55f3a8a711d" providerId="ADAL" clId="{0401A934-9E5B-56D9-A13A-5ADE7FD9D317}" dt="2025-11-23T23:19:27.792" v="2022" actId="12"/>
        <pc:sldMkLst>
          <pc:docMk/>
          <pc:sldMk cId="1674866678" sldId="293"/>
        </pc:sldMkLst>
        <pc:spChg chg="mod">
          <ac:chgData name="Rajan Shankar" userId="0797b91e-022a-44db-8f1d-a55f3a8a711d" providerId="ADAL" clId="{0401A934-9E5B-56D9-A13A-5ADE7FD9D317}" dt="2025-11-23T23:19:27.792" v="2022" actId="12"/>
          <ac:spMkLst>
            <pc:docMk/>
            <pc:sldMk cId="1674866678" sldId="293"/>
            <ac:spMk id="3" creationId="{1784F308-0D6F-3C09-B0D1-FA93EBEF2F95}"/>
          </ac:spMkLst>
        </pc:spChg>
      </pc:sldChg>
      <pc:sldChg chg="modSp mod">
        <pc:chgData name="Rajan Shankar" userId="0797b91e-022a-44db-8f1d-a55f3a8a711d" providerId="ADAL" clId="{0401A934-9E5B-56D9-A13A-5ADE7FD9D317}" dt="2025-11-23T23:19:21.010" v="2021" actId="12"/>
        <pc:sldMkLst>
          <pc:docMk/>
          <pc:sldMk cId="138747851" sldId="294"/>
        </pc:sldMkLst>
        <pc:spChg chg="mod">
          <ac:chgData name="Rajan Shankar" userId="0797b91e-022a-44db-8f1d-a55f3a8a711d" providerId="ADAL" clId="{0401A934-9E5B-56D9-A13A-5ADE7FD9D317}" dt="2025-11-23T23:19:21.010" v="2021" actId="12"/>
          <ac:spMkLst>
            <pc:docMk/>
            <pc:sldMk cId="138747851" sldId="294"/>
            <ac:spMk id="3" creationId="{EDE3B9CF-CCAE-158A-E7BD-1785B85D198C}"/>
          </ac:spMkLst>
        </pc:spChg>
      </pc:sldChg>
      <pc:sldChg chg="modSp mod">
        <pc:chgData name="Rajan Shankar" userId="0797b91e-022a-44db-8f1d-a55f3a8a711d" providerId="ADAL" clId="{0401A934-9E5B-56D9-A13A-5ADE7FD9D317}" dt="2025-11-23T23:19:10.223" v="2019" actId="12"/>
        <pc:sldMkLst>
          <pc:docMk/>
          <pc:sldMk cId="1954589369" sldId="295"/>
        </pc:sldMkLst>
        <pc:spChg chg="mod">
          <ac:chgData name="Rajan Shankar" userId="0797b91e-022a-44db-8f1d-a55f3a8a711d" providerId="ADAL" clId="{0401A934-9E5B-56D9-A13A-5ADE7FD9D317}" dt="2025-11-23T23:19:10.223" v="2019" actId="12"/>
          <ac:spMkLst>
            <pc:docMk/>
            <pc:sldMk cId="1954589369" sldId="295"/>
            <ac:spMk id="3" creationId="{69F6F634-4EBD-CAD7-31AF-FFAA503E81A8}"/>
          </ac:spMkLst>
        </pc:spChg>
      </pc:sldChg>
      <pc:sldChg chg="modSp del mod">
        <pc:chgData name="Rajan Shankar" userId="0797b91e-022a-44db-8f1d-a55f3a8a711d" providerId="ADAL" clId="{0401A934-9E5B-56D9-A13A-5ADE7FD9D317}" dt="2025-11-24T10:09:52.623" v="3007" actId="2696"/>
        <pc:sldMkLst>
          <pc:docMk/>
          <pc:sldMk cId="1591444043" sldId="297"/>
        </pc:sldMkLst>
        <pc:spChg chg="mod">
          <ac:chgData name="Rajan Shankar" userId="0797b91e-022a-44db-8f1d-a55f3a8a711d" providerId="ADAL" clId="{0401A934-9E5B-56D9-A13A-5ADE7FD9D317}" dt="2025-11-24T10:09:44.920" v="3003" actId="20577"/>
          <ac:spMkLst>
            <pc:docMk/>
            <pc:sldMk cId="1591444043" sldId="297"/>
            <ac:spMk id="3" creationId="{F7A628E1-62ED-929A-F4D5-39E51552318B}"/>
          </ac:spMkLst>
        </pc:spChg>
      </pc:sldChg>
      <pc:sldChg chg="modSp mod">
        <pc:chgData name="Rajan Shankar" userId="0797b91e-022a-44db-8f1d-a55f3a8a711d" providerId="ADAL" clId="{0401A934-9E5B-56D9-A13A-5ADE7FD9D317}" dt="2025-11-24T10:10:01.037" v="3008" actId="20577"/>
        <pc:sldMkLst>
          <pc:docMk/>
          <pc:sldMk cId="1484649353" sldId="298"/>
        </pc:sldMkLst>
        <pc:spChg chg="mod">
          <ac:chgData name="Rajan Shankar" userId="0797b91e-022a-44db-8f1d-a55f3a8a711d" providerId="ADAL" clId="{0401A934-9E5B-56D9-A13A-5ADE7FD9D317}" dt="2025-11-24T10:10:01.037" v="3008" actId="20577"/>
          <ac:spMkLst>
            <pc:docMk/>
            <pc:sldMk cId="1484649353" sldId="298"/>
            <ac:spMk id="3" creationId="{58E47430-C18B-4382-B904-D88C84D2E00E}"/>
          </ac:spMkLst>
        </pc:spChg>
      </pc:sldChg>
      <pc:sldChg chg="modSp del mod">
        <pc:chgData name="Rajan Shankar" userId="0797b91e-022a-44db-8f1d-a55f3a8a711d" providerId="ADAL" clId="{0401A934-9E5B-56D9-A13A-5ADE7FD9D317}" dt="2025-11-23T23:32:30.895" v="2661" actId="2696"/>
        <pc:sldMkLst>
          <pc:docMk/>
          <pc:sldMk cId="2163428133" sldId="299"/>
        </pc:sldMkLst>
        <pc:spChg chg="mod">
          <ac:chgData name="Rajan Shankar" userId="0797b91e-022a-44db-8f1d-a55f3a8a711d" providerId="ADAL" clId="{0401A934-9E5B-56D9-A13A-5ADE7FD9D317}" dt="2025-11-23T23:18:33.726" v="2012" actId="12"/>
          <ac:spMkLst>
            <pc:docMk/>
            <pc:sldMk cId="2163428133" sldId="299"/>
            <ac:spMk id="6" creationId="{2CAFEB15-7BF9-0D48-EA76-9649BDE9EE46}"/>
          </ac:spMkLst>
        </pc:spChg>
      </pc:sldChg>
      <pc:sldChg chg="modSp del mod modNotesTx">
        <pc:chgData name="Rajan Shankar" userId="0797b91e-022a-44db-8f1d-a55f3a8a711d" providerId="ADAL" clId="{0401A934-9E5B-56D9-A13A-5ADE7FD9D317}" dt="2025-11-23T23:35:33.074" v="2784" actId="2696"/>
        <pc:sldMkLst>
          <pc:docMk/>
          <pc:sldMk cId="3218814490" sldId="300"/>
        </pc:sldMkLst>
        <pc:spChg chg="mod">
          <ac:chgData name="Rajan Shankar" userId="0797b91e-022a-44db-8f1d-a55f3a8a711d" providerId="ADAL" clId="{0401A934-9E5B-56D9-A13A-5ADE7FD9D317}" dt="2025-11-23T23:18:22.759" v="2010" actId="12"/>
          <ac:spMkLst>
            <pc:docMk/>
            <pc:sldMk cId="3218814490" sldId="300"/>
            <ac:spMk id="3" creationId="{B8C7A425-6DD2-88CE-1E01-2977DD4F60A9}"/>
          </ac:spMkLst>
        </pc:spChg>
      </pc:sldChg>
      <pc:sldChg chg="modSp">
        <pc:chgData name="Rajan Shankar" userId="0797b91e-022a-44db-8f1d-a55f3a8a711d" providerId="ADAL" clId="{0401A934-9E5B-56D9-A13A-5ADE7FD9D317}" dt="2025-11-23T23:18:16.234" v="2009" actId="12"/>
        <pc:sldMkLst>
          <pc:docMk/>
          <pc:sldMk cId="1838433675" sldId="305"/>
        </pc:sldMkLst>
        <pc:spChg chg="mod">
          <ac:chgData name="Rajan Shankar" userId="0797b91e-022a-44db-8f1d-a55f3a8a711d" providerId="ADAL" clId="{0401A934-9E5B-56D9-A13A-5ADE7FD9D317}" dt="2025-11-23T23:18:16.234" v="2009" actId="12"/>
          <ac:spMkLst>
            <pc:docMk/>
            <pc:sldMk cId="1838433675" sldId="305"/>
            <ac:spMk id="3" creationId="{03461634-9957-29DF-92BB-39D5255F2B9D}"/>
          </ac:spMkLst>
        </pc:spChg>
      </pc:sldChg>
      <pc:sldChg chg="modSp">
        <pc:chgData name="Rajan Shankar" userId="0797b91e-022a-44db-8f1d-a55f3a8a711d" providerId="ADAL" clId="{0401A934-9E5B-56D9-A13A-5ADE7FD9D317}" dt="2025-11-23T23:18:06.805" v="2007" actId="12"/>
        <pc:sldMkLst>
          <pc:docMk/>
          <pc:sldMk cId="3535221522" sldId="306"/>
        </pc:sldMkLst>
        <pc:spChg chg="mod">
          <ac:chgData name="Rajan Shankar" userId="0797b91e-022a-44db-8f1d-a55f3a8a711d" providerId="ADAL" clId="{0401A934-9E5B-56D9-A13A-5ADE7FD9D317}" dt="2025-11-23T23:18:06.805" v="2007" actId="12"/>
          <ac:spMkLst>
            <pc:docMk/>
            <pc:sldMk cId="3535221522" sldId="306"/>
            <ac:spMk id="3" creationId="{9FD3F7DD-3193-CC44-02E5-672584B4DE90}"/>
          </ac:spMkLst>
        </pc:spChg>
      </pc:sldChg>
      <pc:sldChg chg="modSp">
        <pc:chgData name="Rajan Shankar" userId="0797b91e-022a-44db-8f1d-a55f3a8a711d" providerId="ADAL" clId="{0401A934-9E5B-56D9-A13A-5ADE7FD9D317}" dt="2025-11-23T23:17:59.306" v="2006" actId="12"/>
        <pc:sldMkLst>
          <pc:docMk/>
          <pc:sldMk cId="685686382" sldId="307"/>
        </pc:sldMkLst>
        <pc:spChg chg="mod">
          <ac:chgData name="Rajan Shankar" userId="0797b91e-022a-44db-8f1d-a55f3a8a711d" providerId="ADAL" clId="{0401A934-9E5B-56D9-A13A-5ADE7FD9D317}" dt="2025-11-23T23:17:59.306" v="2006" actId="12"/>
          <ac:spMkLst>
            <pc:docMk/>
            <pc:sldMk cId="685686382" sldId="307"/>
            <ac:spMk id="3" creationId="{90A63168-BA8D-2A82-E8DC-6F22D9E40229}"/>
          </ac:spMkLst>
        </pc:spChg>
      </pc:sldChg>
      <pc:sldChg chg="del">
        <pc:chgData name="Rajan Shankar" userId="0797b91e-022a-44db-8f1d-a55f3a8a711d" providerId="ADAL" clId="{0401A934-9E5B-56D9-A13A-5ADE7FD9D317}" dt="2025-11-23T01:56:49.807" v="1719" actId="2696"/>
        <pc:sldMkLst>
          <pc:docMk/>
          <pc:sldMk cId="332493501" sldId="310"/>
        </pc:sldMkLst>
      </pc:sldChg>
      <pc:sldChg chg="del">
        <pc:chgData name="Rajan Shankar" userId="0797b91e-022a-44db-8f1d-a55f3a8a711d" providerId="ADAL" clId="{0401A934-9E5B-56D9-A13A-5ADE7FD9D317}" dt="2025-11-23T23:17:20.911" v="1998" actId="2696"/>
        <pc:sldMkLst>
          <pc:docMk/>
          <pc:sldMk cId="1455357069" sldId="312"/>
        </pc:sldMkLst>
      </pc:sldChg>
      <pc:sldChg chg="modSp">
        <pc:chgData name="Rajan Shankar" userId="0797b91e-022a-44db-8f1d-a55f3a8a711d" providerId="ADAL" clId="{0401A934-9E5B-56D9-A13A-5ADE7FD9D317}" dt="2025-11-23T23:20:51.290" v="2037" actId="20577"/>
        <pc:sldMkLst>
          <pc:docMk/>
          <pc:sldMk cId="1863694556" sldId="313"/>
        </pc:sldMkLst>
        <pc:spChg chg="mod">
          <ac:chgData name="Rajan Shankar" userId="0797b91e-022a-44db-8f1d-a55f3a8a711d" providerId="ADAL" clId="{0401A934-9E5B-56D9-A13A-5ADE7FD9D317}" dt="2025-11-23T23:20:51.290" v="2037" actId="20577"/>
          <ac:spMkLst>
            <pc:docMk/>
            <pc:sldMk cId="1863694556" sldId="313"/>
            <ac:spMk id="3" creationId="{A0CD3FBC-3323-C7E7-86F4-FE85155E9A99}"/>
          </ac:spMkLst>
        </pc:spChg>
      </pc:sldChg>
      <pc:sldChg chg="modSp mod">
        <pc:chgData name="Rajan Shankar" userId="0797b91e-022a-44db-8f1d-a55f3a8a711d" providerId="ADAL" clId="{0401A934-9E5B-56D9-A13A-5ADE7FD9D317}" dt="2025-11-23T23:19:15.324" v="2020" actId="12"/>
        <pc:sldMkLst>
          <pc:docMk/>
          <pc:sldMk cId="2918489419" sldId="316"/>
        </pc:sldMkLst>
        <pc:spChg chg="mod">
          <ac:chgData name="Rajan Shankar" userId="0797b91e-022a-44db-8f1d-a55f3a8a711d" providerId="ADAL" clId="{0401A934-9E5B-56D9-A13A-5ADE7FD9D317}" dt="2025-11-23T23:19:15.324" v="2020" actId="12"/>
          <ac:spMkLst>
            <pc:docMk/>
            <pc:sldMk cId="2918489419" sldId="316"/>
            <ac:spMk id="3" creationId="{2BBC1C62-08F3-709B-B448-BE9C3974F794}"/>
          </ac:spMkLst>
        </pc:spChg>
      </pc:sldChg>
      <pc:sldChg chg="modSp mod">
        <pc:chgData name="Rajan Shankar" userId="0797b91e-022a-44db-8f1d-a55f3a8a711d" providerId="ADAL" clId="{0401A934-9E5B-56D9-A13A-5ADE7FD9D317}" dt="2025-11-23T23:19:03.385" v="2018" actId="12"/>
        <pc:sldMkLst>
          <pc:docMk/>
          <pc:sldMk cId="1068501737" sldId="318"/>
        </pc:sldMkLst>
        <pc:spChg chg="mod">
          <ac:chgData name="Rajan Shankar" userId="0797b91e-022a-44db-8f1d-a55f3a8a711d" providerId="ADAL" clId="{0401A934-9E5B-56D9-A13A-5ADE7FD9D317}" dt="2025-11-23T23:19:03.385" v="2018" actId="12"/>
          <ac:spMkLst>
            <pc:docMk/>
            <pc:sldMk cId="1068501737" sldId="318"/>
            <ac:spMk id="3" creationId="{0ACE7AC8-BC0C-89EC-9C60-5AB976015BE2}"/>
          </ac:spMkLst>
        </pc:spChg>
      </pc:sldChg>
      <pc:sldChg chg="modSp">
        <pc:chgData name="Rajan Shankar" userId="0797b91e-022a-44db-8f1d-a55f3a8a711d" providerId="ADAL" clId="{0401A934-9E5B-56D9-A13A-5ADE7FD9D317}" dt="2025-11-23T23:17:46.035" v="2001" actId="12"/>
        <pc:sldMkLst>
          <pc:docMk/>
          <pc:sldMk cId="3745497868" sldId="319"/>
        </pc:sldMkLst>
        <pc:spChg chg="mod">
          <ac:chgData name="Rajan Shankar" userId="0797b91e-022a-44db-8f1d-a55f3a8a711d" providerId="ADAL" clId="{0401A934-9E5B-56D9-A13A-5ADE7FD9D317}" dt="2025-11-23T23:17:46.035" v="2001" actId="12"/>
          <ac:spMkLst>
            <pc:docMk/>
            <pc:sldMk cId="3745497868" sldId="319"/>
            <ac:spMk id="3" creationId="{9FF029BB-2F51-F7D3-0B37-E38ABE33E13D}"/>
          </ac:spMkLst>
        </pc:spChg>
      </pc:sldChg>
      <pc:sldChg chg="modSp del">
        <pc:chgData name="Rajan Shankar" userId="0797b91e-022a-44db-8f1d-a55f3a8a711d" providerId="ADAL" clId="{0401A934-9E5B-56D9-A13A-5ADE7FD9D317}" dt="2025-11-23T01:56:49.001" v="1718" actId="2696"/>
        <pc:sldMkLst>
          <pc:docMk/>
          <pc:sldMk cId="717324564" sldId="320"/>
        </pc:sldMkLst>
        <pc:spChg chg="mod">
          <ac:chgData name="Rajan Shankar" userId="0797b91e-022a-44db-8f1d-a55f3a8a711d" providerId="ADAL" clId="{0401A934-9E5B-56D9-A13A-5ADE7FD9D317}" dt="2025-11-23T00:38:16.024" v="642" actId="20577"/>
          <ac:spMkLst>
            <pc:docMk/>
            <pc:sldMk cId="717324564" sldId="320"/>
            <ac:spMk id="5" creationId="{BE5FF31A-0674-90B0-D8D1-E5521441ADA6}"/>
          </ac:spMkLst>
        </pc:spChg>
      </pc:sldChg>
      <pc:sldChg chg="modSp add del">
        <pc:chgData name="Rajan Shankar" userId="0797b91e-022a-44db-8f1d-a55f3a8a711d" providerId="ADAL" clId="{0401A934-9E5B-56D9-A13A-5ADE7FD9D317}" dt="2025-11-23T01:56:48.374" v="1717" actId="2696"/>
        <pc:sldMkLst>
          <pc:docMk/>
          <pc:sldMk cId="3344737438" sldId="324"/>
        </pc:sldMkLst>
        <pc:spChg chg="mod">
          <ac:chgData name="Rajan Shankar" userId="0797b91e-022a-44db-8f1d-a55f3a8a711d" providerId="ADAL" clId="{0401A934-9E5B-56D9-A13A-5ADE7FD9D317}" dt="2025-11-23T00:38:19.606" v="643" actId="20577"/>
          <ac:spMkLst>
            <pc:docMk/>
            <pc:sldMk cId="3344737438" sldId="324"/>
            <ac:spMk id="5" creationId="{652BE43E-E600-C012-4DC1-8615DCA19574}"/>
          </ac:spMkLst>
        </pc:spChg>
      </pc:sldChg>
      <pc:sldChg chg="modSp add del mod">
        <pc:chgData name="Rajan Shankar" userId="0797b91e-022a-44db-8f1d-a55f3a8a711d" providerId="ADAL" clId="{0401A934-9E5B-56D9-A13A-5ADE7FD9D317}" dt="2025-11-23T01:26:55.976" v="937" actId="2696"/>
        <pc:sldMkLst>
          <pc:docMk/>
          <pc:sldMk cId="2698754926" sldId="325"/>
        </pc:sldMkLst>
        <pc:spChg chg="mod">
          <ac:chgData name="Rajan Shankar" userId="0797b91e-022a-44db-8f1d-a55f3a8a711d" providerId="ADAL" clId="{0401A934-9E5B-56D9-A13A-5ADE7FD9D317}" dt="2025-11-23T01:00:32.974" v="883" actId="114"/>
          <ac:spMkLst>
            <pc:docMk/>
            <pc:sldMk cId="2698754926" sldId="325"/>
            <ac:spMk id="2" creationId="{3597F1B3-1168-E8C4-69F5-34F4AED6CBD7}"/>
          </ac:spMkLst>
        </pc:spChg>
        <pc:spChg chg="mod">
          <ac:chgData name="Rajan Shankar" userId="0797b91e-022a-44db-8f1d-a55f3a8a711d" providerId="ADAL" clId="{0401A934-9E5B-56D9-A13A-5ADE7FD9D317}" dt="2025-11-23T00:56:52.205" v="792" actId="20577"/>
          <ac:spMkLst>
            <pc:docMk/>
            <pc:sldMk cId="2698754926" sldId="325"/>
            <ac:spMk id="3" creationId="{CA48AC8D-8CD7-4960-E189-19F2878A02D1}"/>
          </ac:spMkLst>
        </pc:spChg>
      </pc:sldChg>
      <pc:sldChg chg="modSp add del mod">
        <pc:chgData name="Rajan Shankar" userId="0797b91e-022a-44db-8f1d-a55f3a8a711d" providerId="ADAL" clId="{0401A934-9E5B-56D9-A13A-5ADE7FD9D317}" dt="2025-11-23T01:56:47.170" v="1716" actId="2696"/>
        <pc:sldMkLst>
          <pc:docMk/>
          <pc:sldMk cId="4062904411" sldId="326"/>
        </pc:sldMkLst>
        <pc:spChg chg="mod">
          <ac:chgData name="Rajan Shankar" userId="0797b91e-022a-44db-8f1d-a55f3a8a711d" providerId="ADAL" clId="{0401A934-9E5B-56D9-A13A-5ADE7FD9D317}" dt="2025-11-23T01:32:25.275" v="992" actId="20577"/>
          <ac:spMkLst>
            <pc:docMk/>
            <pc:sldMk cId="4062904411" sldId="326"/>
            <ac:spMk id="2" creationId="{C511D668-5F1E-DC22-FA31-18C11D04BDF8}"/>
          </ac:spMkLst>
        </pc:spChg>
        <pc:spChg chg="mod">
          <ac:chgData name="Rajan Shankar" userId="0797b91e-022a-44db-8f1d-a55f3a8a711d" providerId="ADAL" clId="{0401A934-9E5B-56D9-A13A-5ADE7FD9D317}" dt="2025-11-23T01:31:27.044" v="990" actId="12"/>
          <ac:spMkLst>
            <pc:docMk/>
            <pc:sldMk cId="4062904411" sldId="326"/>
            <ac:spMk id="3" creationId="{4BCB9C18-0835-734C-73C1-3A5E20022094}"/>
          </ac:spMkLst>
        </pc:spChg>
      </pc:sldChg>
      <pc:sldChg chg="addSp modSp add del mod">
        <pc:chgData name="Rajan Shankar" userId="0797b91e-022a-44db-8f1d-a55f3a8a711d" providerId="ADAL" clId="{0401A934-9E5B-56D9-A13A-5ADE7FD9D317}" dt="2025-11-23T01:22:16.736" v="936" actId="2696"/>
        <pc:sldMkLst>
          <pc:docMk/>
          <pc:sldMk cId="310005234" sldId="327"/>
        </pc:sldMkLst>
        <pc:spChg chg="add mod">
          <ac:chgData name="Rajan Shankar" userId="0797b91e-022a-44db-8f1d-a55f3a8a711d" providerId="ADAL" clId="{0401A934-9E5B-56D9-A13A-5ADE7FD9D317}" dt="2025-11-23T01:17:28.681" v="891" actId="14100"/>
          <ac:spMkLst>
            <pc:docMk/>
            <pc:sldMk cId="310005234" sldId="327"/>
            <ac:spMk id="4" creationId="{3ACC8D35-8579-9414-92AD-421E54AD8C40}"/>
          </ac:spMkLst>
        </pc:spChg>
        <pc:spChg chg="add mod">
          <ac:chgData name="Rajan Shankar" userId="0797b91e-022a-44db-8f1d-a55f3a8a711d" providerId="ADAL" clId="{0401A934-9E5B-56D9-A13A-5ADE7FD9D317}" dt="2025-11-23T01:17:56.674" v="935" actId="1076"/>
          <ac:spMkLst>
            <pc:docMk/>
            <pc:sldMk cId="310005234" sldId="327"/>
            <ac:spMk id="5" creationId="{3B460192-E2D8-C4EC-4DB3-F97E2CD029FE}"/>
          </ac:spMkLst>
        </pc:spChg>
      </pc:sldChg>
      <pc:sldChg chg="add del">
        <pc:chgData name="Rajan Shankar" userId="0797b91e-022a-44db-8f1d-a55f3a8a711d" providerId="ADAL" clId="{0401A934-9E5B-56D9-A13A-5ADE7FD9D317}" dt="2025-11-23T01:16:54.825" v="886" actId="2890"/>
        <pc:sldMkLst>
          <pc:docMk/>
          <pc:sldMk cId="526740211" sldId="327"/>
        </pc:sldMkLst>
      </pc:sldChg>
      <pc:sldChg chg="addSp delSp modSp add mod">
        <pc:chgData name="Rajan Shankar" userId="0797b91e-022a-44db-8f1d-a55f3a8a711d" providerId="ADAL" clId="{0401A934-9E5B-56D9-A13A-5ADE7FD9D317}" dt="2025-11-23T23:16:05.757" v="1992" actId="20577"/>
        <pc:sldMkLst>
          <pc:docMk/>
          <pc:sldMk cId="2933287124" sldId="327"/>
        </pc:sldMkLst>
        <pc:spChg chg="mod">
          <ac:chgData name="Rajan Shankar" userId="0797b91e-022a-44db-8f1d-a55f3a8a711d" providerId="ADAL" clId="{0401A934-9E5B-56D9-A13A-5ADE7FD9D317}" dt="2025-11-23T01:32:27.626" v="994" actId="20577"/>
          <ac:spMkLst>
            <pc:docMk/>
            <pc:sldMk cId="2933287124" sldId="327"/>
            <ac:spMk id="2" creationId="{5AC55A19-8925-6A85-566A-C50AD4AD34B8}"/>
          </ac:spMkLst>
        </pc:spChg>
        <pc:spChg chg="mod">
          <ac:chgData name="Rajan Shankar" userId="0797b91e-022a-44db-8f1d-a55f3a8a711d" providerId="ADAL" clId="{0401A934-9E5B-56D9-A13A-5ADE7FD9D317}" dt="2025-11-23T23:16:05.757" v="1992" actId="20577"/>
          <ac:spMkLst>
            <pc:docMk/>
            <pc:sldMk cId="2933287124" sldId="327"/>
            <ac:spMk id="3" creationId="{7503D6C5-8BB8-D097-DEE5-01F73E2A0A03}"/>
          </ac:spMkLst>
        </pc:spChg>
        <pc:spChg chg="del mod">
          <ac:chgData name="Rajan Shankar" userId="0797b91e-022a-44db-8f1d-a55f3a8a711d" providerId="ADAL" clId="{0401A934-9E5B-56D9-A13A-5ADE7FD9D317}" dt="2025-11-23T01:52:11.561" v="1519" actId="478"/>
          <ac:spMkLst>
            <pc:docMk/>
            <pc:sldMk cId="2933287124" sldId="327"/>
            <ac:spMk id="4" creationId="{05843356-0E5A-BEB7-D1C3-0DDF57674CFD}"/>
          </ac:spMkLst>
        </pc:spChg>
        <pc:spChg chg="del">
          <ac:chgData name="Rajan Shankar" userId="0797b91e-022a-44db-8f1d-a55f3a8a711d" providerId="ADAL" clId="{0401A934-9E5B-56D9-A13A-5ADE7FD9D317}" dt="2025-11-23T01:52:10.008" v="1518" actId="478"/>
          <ac:spMkLst>
            <pc:docMk/>
            <pc:sldMk cId="2933287124" sldId="327"/>
            <ac:spMk id="5" creationId="{C4F89C07-67E3-DCB7-890E-213627D14934}"/>
          </ac:spMkLst>
        </pc:spChg>
        <pc:spChg chg="del">
          <ac:chgData name="Rajan Shankar" userId="0797b91e-022a-44db-8f1d-a55f3a8a711d" providerId="ADAL" clId="{0401A934-9E5B-56D9-A13A-5ADE7FD9D317}" dt="2025-11-23T01:50:09.527" v="1482" actId="478"/>
          <ac:spMkLst>
            <pc:docMk/>
            <pc:sldMk cId="2933287124" sldId="327"/>
            <ac:spMk id="6" creationId="{FAF44E89-5261-94CA-56BD-B035375092EA}"/>
          </ac:spMkLst>
        </pc:spChg>
        <pc:spChg chg="del">
          <ac:chgData name="Rajan Shankar" userId="0797b91e-022a-44db-8f1d-a55f3a8a711d" providerId="ADAL" clId="{0401A934-9E5B-56D9-A13A-5ADE7FD9D317}" dt="2025-11-23T01:50:11.385" v="1483" actId="478"/>
          <ac:spMkLst>
            <pc:docMk/>
            <pc:sldMk cId="2933287124" sldId="327"/>
            <ac:spMk id="7" creationId="{A48C3631-07EC-0502-6DA9-91A8D106FF92}"/>
          </ac:spMkLst>
        </pc:spChg>
        <pc:picChg chg="add del mod">
          <ac:chgData name="Rajan Shankar" userId="0797b91e-022a-44db-8f1d-a55f3a8a711d" providerId="ADAL" clId="{0401A934-9E5B-56D9-A13A-5ADE7FD9D317}" dt="2025-11-23T02:00:48.018" v="1752" actId="478"/>
          <ac:picMkLst>
            <pc:docMk/>
            <pc:sldMk cId="2933287124" sldId="327"/>
            <ac:picMk id="8" creationId="{DC3C25B5-C55C-E044-3268-05FFE7442C9D}"/>
          </ac:picMkLst>
        </pc:picChg>
      </pc:sldChg>
      <pc:sldChg chg="modSp new mod">
        <pc:chgData name="Rajan Shankar" userId="0797b91e-022a-44db-8f1d-a55f3a8a711d" providerId="ADAL" clId="{0401A934-9E5B-56D9-A13A-5ADE7FD9D317}" dt="2025-11-23T02:02:34.478" v="1854" actId="14100"/>
        <pc:sldMkLst>
          <pc:docMk/>
          <pc:sldMk cId="2804032674" sldId="328"/>
        </pc:sldMkLst>
        <pc:spChg chg="mod">
          <ac:chgData name="Rajan Shankar" userId="0797b91e-022a-44db-8f1d-a55f3a8a711d" providerId="ADAL" clId="{0401A934-9E5B-56D9-A13A-5ADE7FD9D317}" dt="2025-11-23T01:57:00.532" v="1729" actId="20577"/>
          <ac:spMkLst>
            <pc:docMk/>
            <pc:sldMk cId="2804032674" sldId="328"/>
            <ac:spMk id="2" creationId="{764A5069-5294-770D-8980-1D139E7D9662}"/>
          </ac:spMkLst>
        </pc:spChg>
        <pc:spChg chg="mod">
          <ac:chgData name="Rajan Shankar" userId="0797b91e-022a-44db-8f1d-a55f3a8a711d" providerId="ADAL" clId="{0401A934-9E5B-56D9-A13A-5ADE7FD9D317}" dt="2025-11-23T02:02:34.478" v="1854" actId="14100"/>
          <ac:spMkLst>
            <pc:docMk/>
            <pc:sldMk cId="2804032674" sldId="328"/>
            <ac:spMk id="3" creationId="{9845EEFF-42BA-0D32-96DA-763F8B03A387}"/>
          </ac:spMkLst>
        </pc:spChg>
      </pc:sldChg>
      <pc:sldChg chg="addSp modSp add del mod">
        <pc:chgData name="Rajan Shankar" userId="0797b91e-022a-44db-8f1d-a55f3a8a711d" providerId="ADAL" clId="{0401A934-9E5B-56D9-A13A-5ADE7FD9D317}" dt="2025-11-23T01:51:41.756" v="1513" actId="2696"/>
        <pc:sldMkLst>
          <pc:docMk/>
          <pc:sldMk cId="3759052153" sldId="329"/>
        </pc:sldMkLst>
        <pc:spChg chg="mod">
          <ac:chgData name="Rajan Shankar" userId="0797b91e-022a-44db-8f1d-a55f3a8a711d" providerId="ADAL" clId="{0401A934-9E5B-56D9-A13A-5ADE7FD9D317}" dt="2025-11-23T01:51:15.079" v="1502" actId="21"/>
          <ac:spMkLst>
            <pc:docMk/>
            <pc:sldMk cId="3759052153" sldId="329"/>
            <ac:spMk id="3" creationId="{5201C8A3-F7F3-B454-919C-BD6604E78699}"/>
          </ac:spMkLst>
        </pc:spChg>
        <pc:picChg chg="add mod">
          <ac:chgData name="Rajan Shankar" userId="0797b91e-022a-44db-8f1d-a55f3a8a711d" providerId="ADAL" clId="{0401A934-9E5B-56D9-A13A-5ADE7FD9D317}" dt="2025-11-23T01:46:55.712" v="1336" actId="1036"/>
          <ac:picMkLst>
            <pc:docMk/>
            <pc:sldMk cId="3759052153" sldId="329"/>
            <ac:picMk id="1026" creationId="{E44E312E-4D54-25BE-851A-317FC59184E7}"/>
          </ac:picMkLst>
        </pc:picChg>
      </pc:sldChg>
      <pc:sldChg chg="modSp add">
        <pc:chgData name="Rajan Shankar" userId="0797b91e-022a-44db-8f1d-a55f3a8a711d" providerId="ADAL" clId="{0401A934-9E5B-56D9-A13A-5ADE7FD9D317}" dt="2025-11-23T23:30:57.904" v="2660" actId="20577"/>
        <pc:sldMkLst>
          <pc:docMk/>
          <pc:sldMk cId="4120852905" sldId="329"/>
        </pc:sldMkLst>
        <pc:spChg chg="mod">
          <ac:chgData name="Rajan Shankar" userId="0797b91e-022a-44db-8f1d-a55f3a8a711d" providerId="ADAL" clId="{0401A934-9E5B-56D9-A13A-5ADE7FD9D317}" dt="2025-11-23T23:30:57.904" v="2660" actId="20577"/>
          <ac:spMkLst>
            <pc:docMk/>
            <pc:sldMk cId="4120852905" sldId="329"/>
            <ac:spMk id="3" creationId="{70137C60-C7AF-C79A-95FB-29C369B24C15}"/>
          </ac:spMkLst>
        </pc:spChg>
      </pc:sldChg>
      <pc:sldChg chg="addSp delSp modSp add del mod">
        <pc:chgData name="Rajan Shankar" userId="0797b91e-022a-44db-8f1d-a55f3a8a711d" providerId="ADAL" clId="{0401A934-9E5B-56D9-A13A-5ADE7FD9D317}" dt="2025-11-23T01:54:08.490" v="1632" actId="2696"/>
        <pc:sldMkLst>
          <pc:docMk/>
          <pc:sldMk cId="1299590357" sldId="330"/>
        </pc:sldMkLst>
        <pc:spChg chg="mod">
          <ac:chgData name="Rajan Shankar" userId="0797b91e-022a-44db-8f1d-a55f3a8a711d" providerId="ADAL" clId="{0401A934-9E5B-56D9-A13A-5ADE7FD9D317}" dt="2025-11-23T01:52:43.196" v="1568" actId="20577"/>
          <ac:spMkLst>
            <pc:docMk/>
            <pc:sldMk cId="1299590357" sldId="330"/>
            <ac:spMk id="3" creationId="{157F172D-88F2-CD4A-AD97-1FDED66AC4B2}"/>
          </ac:spMkLst>
        </pc:spChg>
        <pc:spChg chg="del">
          <ac:chgData name="Rajan Shankar" userId="0797b91e-022a-44db-8f1d-a55f3a8a711d" providerId="ADAL" clId="{0401A934-9E5B-56D9-A13A-5ADE7FD9D317}" dt="2025-11-23T01:52:23.888" v="1525" actId="478"/>
          <ac:spMkLst>
            <pc:docMk/>
            <pc:sldMk cId="1299590357" sldId="330"/>
            <ac:spMk id="4" creationId="{0772C78A-F50A-EC72-26A9-4CC42219F9D6}"/>
          </ac:spMkLst>
        </pc:spChg>
        <pc:spChg chg="del">
          <ac:chgData name="Rajan Shankar" userId="0797b91e-022a-44db-8f1d-a55f3a8a711d" providerId="ADAL" clId="{0401A934-9E5B-56D9-A13A-5ADE7FD9D317}" dt="2025-11-23T01:52:25.806" v="1526" actId="478"/>
          <ac:spMkLst>
            <pc:docMk/>
            <pc:sldMk cId="1299590357" sldId="330"/>
            <ac:spMk id="5" creationId="{1C9D4999-4564-6510-2CCC-9A026B8A3802}"/>
          </ac:spMkLst>
        </pc:spChg>
        <pc:picChg chg="add mod">
          <ac:chgData name="Rajan Shankar" userId="0797b91e-022a-44db-8f1d-a55f3a8a711d" providerId="ADAL" clId="{0401A934-9E5B-56D9-A13A-5ADE7FD9D317}" dt="2025-11-23T01:50:59.855" v="1488"/>
          <ac:picMkLst>
            <pc:docMk/>
            <pc:sldMk cId="1299590357" sldId="330"/>
            <ac:picMk id="6" creationId="{CF0FE35B-28F8-40BA-709B-79E70914D666}"/>
          </ac:picMkLst>
        </pc:picChg>
        <pc:picChg chg="add mod">
          <ac:chgData name="Rajan Shankar" userId="0797b91e-022a-44db-8f1d-a55f3a8a711d" providerId="ADAL" clId="{0401A934-9E5B-56D9-A13A-5ADE7FD9D317}" dt="2025-11-23T01:52:53.187" v="1569" actId="1035"/>
          <ac:picMkLst>
            <pc:docMk/>
            <pc:sldMk cId="1299590357" sldId="330"/>
            <ac:picMk id="7" creationId="{42FDBE90-54FF-A7C7-3C00-52561081F420}"/>
          </ac:picMkLst>
        </pc:picChg>
      </pc:sldChg>
      <pc:sldChg chg="add">
        <pc:chgData name="Rajan Shankar" userId="0797b91e-022a-44db-8f1d-a55f3a8a711d" providerId="ADAL" clId="{0401A934-9E5B-56D9-A13A-5ADE7FD9D317}" dt="2025-11-23T02:00:55.635" v="1753" actId="2890"/>
        <pc:sldMkLst>
          <pc:docMk/>
          <pc:sldMk cId="3538120817" sldId="330"/>
        </pc:sldMkLst>
      </pc:sldChg>
      <pc:sldChg chg="delSp modSp add mod">
        <pc:chgData name="Rajan Shankar" userId="0797b91e-022a-44db-8f1d-a55f3a8a711d" providerId="ADAL" clId="{0401A934-9E5B-56D9-A13A-5ADE7FD9D317}" dt="2025-11-23T23:44:12.693" v="2926" actId="1038"/>
        <pc:sldMkLst>
          <pc:docMk/>
          <pc:sldMk cId="2726136088" sldId="331"/>
        </pc:sldMkLst>
        <pc:spChg chg="mod">
          <ac:chgData name="Rajan Shankar" userId="0797b91e-022a-44db-8f1d-a55f3a8a711d" providerId="ADAL" clId="{0401A934-9E5B-56D9-A13A-5ADE7FD9D317}" dt="2025-11-23T23:44:12.693" v="2926" actId="1038"/>
          <ac:spMkLst>
            <pc:docMk/>
            <pc:sldMk cId="2726136088" sldId="331"/>
            <ac:spMk id="2" creationId="{50307E83-173F-D404-6108-86909D0A6B77}"/>
          </ac:spMkLst>
        </pc:spChg>
        <pc:spChg chg="del">
          <ac:chgData name="Rajan Shankar" userId="0797b91e-022a-44db-8f1d-a55f3a8a711d" providerId="ADAL" clId="{0401A934-9E5B-56D9-A13A-5ADE7FD9D317}" dt="2025-11-23T23:33:54.823" v="2774" actId="478"/>
          <ac:spMkLst>
            <pc:docMk/>
            <pc:sldMk cId="2726136088" sldId="331"/>
            <ac:spMk id="5" creationId="{8E882A99-B7F5-149D-83CF-DF8CEB38B242}"/>
          </ac:spMkLst>
        </pc:spChg>
        <pc:spChg chg="del">
          <ac:chgData name="Rajan Shankar" userId="0797b91e-022a-44db-8f1d-a55f3a8a711d" providerId="ADAL" clId="{0401A934-9E5B-56D9-A13A-5ADE7FD9D317}" dt="2025-11-23T23:33:53.421" v="2773" actId="478"/>
          <ac:spMkLst>
            <pc:docMk/>
            <pc:sldMk cId="2726136088" sldId="331"/>
            <ac:spMk id="6" creationId="{3AF5DD55-DCE0-1511-0DE1-C777E64D4579}"/>
          </ac:spMkLst>
        </pc:spChg>
        <pc:spChg chg="mod">
          <ac:chgData name="Rajan Shankar" userId="0797b91e-022a-44db-8f1d-a55f3a8a711d" providerId="ADAL" clId="{0401A934-9E5B-56D9-A13A-5ADE7FD9D317}" dt="2025-11-23T23:44:12.693" v="2926" actId="1038"/>
          <ac:spMkLst>
            <pc:docMk/>
            <pc:sldMk cId="2726136088" sldId="331"/>
            <ac:spMk id="7" creationId="{F01D86E1-B830-17AC-DBD0-45DAF37EEFF6}"/>
          </ac:spMkLst>
        </pc:spChg>
        <pc:spChg chg="mod">
          <ac:chgData name="Rajan Shankar" userId="0797b91e-022a-44db-8f1d-a55f3a8a711d" providerId="ADAL" clId="{0401A934-9E5B-56D9-A13A-5ADE7FD9D317}" dt="2025-11-23T23:34:33.069" v="2781" actId="1076"/>
          <ac:spMkLst>
            <pc:docMk/>
            <pc:sldMk cId="2726136088" sldId="331"/>
            <ac:spMk id="8" creationId="{DAE65B35-83D6-B745-5950-87767E0BC272}"/>
          </ac:spMkLst>
        </pc:spChg>
        <pc:graphicFrameChg chg="mod modGraphic">
          <ac:chgData name="Rajan Shankar" userId="0797b91e-022a-44db-8f1d-a55f3a8a711d" providerId="ADAL" clId="{0401A934-9E5B-56D9-A13A-5ADE7FD9D317}" dt="2025-11-23T23:44:12.693" v="2926" actId="1038"/>
          <ac:graphicFrameMkLst>
            <pc:docMk/>
            <pc:sldMk cId="2726136088" sldId="331"/>
            <ac:graphicFrameMk id="4" creationId="{A6A05FE1-4378-ACF9-3EA5-218C3044BFE5}"/>
          </ac:graphicFrameMkLst>
        </pc:graphicFrameChg>
      </pc:sldChg>
      <pc:sldChg chg="delSp modSp add del mod ord">
        <pc:chgData name="Rajan Shankar" userId="0797b91e-022a-44db-8f1d-a55f3a8a711d" providerId="ADAL" clId="{0401A934-9E5B-56D9-A13A-5ADE7FD9D317}" dt="2025-11-23T02:00:38.802" v="1749" actId="2696"/>
        <pc:sldMkLst>
          <pc:docMk/>
          <pc:sldMk cId="3851760559" sldId="331"/>
        </pc:sldMkLst>
        <pc:spChg chg="mod">
          <ac:chgData name="Rajan Shankar" userId="0797b91e-022a-44db-8f1d-a55f3a8a711d" providerId="ADAL" clId="{0401A934-9E5B-56D9-A13A-5ADE7FD9D317}" dt="2025-11-23T01:51:54.770" v="1516" actId="5793"/>
          <ac:spMkLst>
            <pc:docMk/>
            <pc:sldMk cId="3851760559" sldId="331"/>
            <ac:spMk id="3" creationId="{EA328D60-D6C7-2C4B-A03F-798D4E3A2771}"/>
          </ac:spMkLst>
        </pc:spChg>
        <pc:spChg chg="del">
          <ac:chgData name="Rajan Shankar" userId="0797b91e-022a-44db-8f1d-a55f3a8a711d" providerId="ADAL" clId="{0401A934-9E5B-56D9-A13A-5ADE7FD9D317}" dt="2025-11-23T02:00:09.255" v="1747" actId="478"/>
          <ac:spMkLst>
            <pc:docMk/>
            <pc:sldMk cId="3851760559" sldId="331"/>
            <ac:spMk id="4" creationId="{1BB38108-656D-B4CC-D962-138B993C351A}"/>
          </ac:spMkLst>
        </pc:spChg>
        <pc:spChg chg="del">
          <ac:chgData name="Rajan Shankar" userId="0797b91e-022a-44db-8f1d-a55f3a8a711d" providerId="ADAL" clId="{0401A934-9E5B-56D9-A13A-5ADE7FD9D317}" dt="2025-11-23T02:00:11.036" v="1748" actId="478"/>
          <ac:spMkLst>
            <pc:docMk/>
            <pc:sldMk cId="3851760559" sldId="331"/>
            <ac:spMk id="5" creationId="{3974AE4D-1B7D-4B7B-6AE7-BFC5CD760B4C}"/>
          </ac:spMkLst>
        </pc:spChg>
      </pc:sldChg>
      <pc:sldChg chg="addSp delSp modSp add mod">
        <pc:chgData name="Rajan Shankar" userId="0797b91e-022a-44db-8f1d-a55f3a8a711d" providerId="ADAL" clId="{0401A934-9E5B-56D9-A13A-5ADE7FD9D317}" dt="2025-11-23T23:44:19.008" v="2937" actId="1037"/>
        <pc:sldMkLst>
          <pc:docMk/>
          <pc:sldMk cId="2433844146" sldId="332"/>
        </pc:sldMkLst>
        <pc:spChg chg="mod">
          <ac:chgData name="Rajan Shankar" userId="0797b91e-022a-44db-8f1d-a55f3a8a711d" providerId="ADAL" clId="{0401A934-9E5B-56D9-A13A-5ADE7FD9D317}" dt="2025-11-23T23:44:19.008" v="2937" actId="1037"/>
          <ac:spMkLst>
            <pc:docMk/>
            <pc:sldMk cId="2433844146" sldId="332"/>
            <ac:spMk id="2" creationId="{FB591380-8663-2C14-E35B-9EB68439EA13}"/>
          </ac:spMkLst>
        </pc:spChg>
        <pc:spChg chg="add del mod">
          <ac:chgData name="Rajan Shankar" userId="0797b91e-022a-44db-8f1d-a55f3a8a711d" providerId="ADAL" clId="{0401A934-9E5B-56D9-A13A-5ADE7FD9D317}" dt="2025-11-23T23:40:59.369" v="2856" actId="478"/>
          <ac:spMkLst>
            <pc:docMk/>
            <pc:sldMk cId="2433844146" sldId="332"/>
            <ac:spMk id="3" creationId="{F462ECA3-B7B6-0E40-5908-609936CE063E}"/>
          </ac:spMkLst>
        </pc:spChg>
        <pc:spChg chg="add del mod">
          <ac:chgData name="Rajan Shankar" userId="0797b91e-022a-44db-8f1d-a55f3a8a711d" providerId="ADAL" clId="{0401A934-9E5B-56D9-A13A-5ADE7FD9D317}" dt="2025-11-23T23:40:57.902" v="2855" actId="478"/>
          <ac:spMkLst>
            <pc:docMk/>
            <pc:sldMk cId="2433844146" sldId="332"/>
            <ac:spMk id="5" creationId="{E48D3339-1B96-A6D4-F8EC-F9D70BDA3DA7}"/>
          </ac:spMkLst>
        </pc:spChg>
        <pc:spChg chg="mod">
          <ac:chgData name="Rajan Shankar" userId="0797b91e-022a-44db-8f1d-a55f3a8a711d" providerId="ADAL" clId="{0401A934-9E5B-56D9-A13A-5ADE7FD9D317}" dt="2025-11-23T23:44:19.008" v="2937" actId="1037"/>
          <ac:spMkLst>
            <pc:docMk/>
            <pc:sldMk cId="2433844146" sldId="332"/>
            <ac:spMk id="7" creationId="{F47D5B35-7A1B-1B80-E089-AC48A5650DA8}"/>
          </ac:spMkLst>
        </pc:spChg>
        <pc:spChg chg="add del mod">
          <ac:chgData name="Rajan Shankar" userId="0797b91e-022a-44db-8f1d-a55f3a8a711d" providerId="ADAL" clId="{0401A934-9E5B-56D9-A13A-5ADE7FD9D317}" dt="2025-11-23T23:41:17.721" v="2863" actId="478"/>
          <ac:spMkLst>
            <pc:docMk/>
            <pc:sldMk cId="2433844146" sldId="332"/>
            <ac:spMk id="9" creationId="{A3AEAB1C-1E76-B6CE-C699-A32920454191}"/>
          </ac:spMkLst>
        </pc:spChg>
        <pc:graphicFrameChg chg="del mod modGraphic">
          <ac:chgData name="Rajan Shankar" userId="0797b91e-022a-44db-8f1d-a55f3a8a711d" providerId="ADAL" clId="{0401A934-9E5B-56D9-A13A-5ADE7FD9D317}" dt="2025-11-23T23:41:15.840" v="2861" actId="478"/>
          <ac:graphicFrameMkLst>
            <pc:docMk/>
            <pc:sldMk cId="2433844146" sldId="332"/>
            <ac:graphicFrameMk id="4" creationId="{26CF4FB0-C7CB-9994-A4C4-F8E1EC7B83CC}"/>
          </ac:graphicFrameMkLst>
        </pc:graphicFrameChg>
        <pc:graphicFrameChg chg="add mod modGraphic">
          <ac:chgData name="Rajan Shankar" userId="0797b91e-022a-44db-8f1d-a55f3a8a711d" providerId="ADAL" clId="{0401A934-9E5B-56D9-A13A-5ADE7FD9D317}" dt="2025-11-23T23:44:19.008" v="2937" actId="1037"/>
          <ac:graphicFrameMkLst>
            <pc:docMk/>
            <pc:sldMk cId="2433844146" sldId="332"/>
            <ac:graphicFrameMk id="10" creationId="{5B7152BC-C927-7D37-830C-AAECA0D5761C}"/>
          </ac:graphicFrameMkLst>
        </pc:graphicFrameChg>
      </pc:sldChg>
      <pc:sldChg chg="addSp modSp add mod">
        <pc:chgData name="Rajan Shankar" userId="0797b91e-022a-44db-8f1d-a55f3a8a711d" providerId="ADAL" clId="{0401A934-9E5B-56D9-A13A-5ADE7FD9D317}" dt="2025-11-24T00:03:42.237" v="2994" actId="20577"/>
        <pc:sldMkLst>
          <pc:docMk/>
          <pc:sldMk cId="3328969826" sldId="333"/>
        </pc:sldMkLst>
        <pc:spChg chg="mod">
          <ac:chgData name="Rajan Shankar" userId="0797b91e-022a-44db-8f1d-a55f3a8a711d" providerId="ADAL" clId="{0401A934-9E5B-56D9-A13A-5ADE7FD9D317}" dt="2025-11-23T23:44:28.426" v="2948" actId="1037"/>
          <ac:spMkLst>
            <pc:docMk/>
            <pc:sldMk cId="3328969826" sldId="333"/>
            <ac:spMk id="2" creationId="{9B4D9D38-8E62-C550-3A69-EABB5F388FD3}"/>
          </ac:spMkLst>
        </pc:spChg>
        <pc:spChg chg="mod">
          <ac:chgData name="Rajan Shankar" userId="0797b91e-022a-44db-8f1d-a55f3a8a711d" providerId="ADAL" clId="{0401A934-9E5B-56D9-A13A-5ADE7FD9D317}" dt="2025-11-23T23:44:28.426" v="2948" actId="1037"/>
          <ac:spMkLst>
            <pc:docMk/>
            <pc:sldMk cId="3328969826" sldId="333"/>
            <ac:spMk id="7" creationId="{E28BCFE2-8629-9B83-6A8F-80B5941DE07F}"/>
          </ac:spMkLst>
        </pc:spChg>
        <pc:graphicFrameChg chg="add mod modGraphic">
          <ac:chgData name="Rajan Shankar" userId="0797b91e-022a-44db-8f1d-a55f3a8a711d" providerId="ADAL" clId="{0401A934-9E5B-56D9-A13A-5ADE7FD9D317}" dt="2025-11-24T00:03:42.237" v="2994" actId="20577"/>
          <ac:graphicFrameMkLst>
            <pc:docMk/>
            <pc:sldMk cId="3328969826" sldId="333"/>
            <ac:graphicFrameMk id="3" creationId="{3CBBF93E-4BF3-1280-F57B-5055090D18C6}"/>
          </ac:graphicFrameMkLst>
        </pc:graphicFrameChg>
        <pc:graphicFrameChg chg="mod modGraphic">
          <ac:chgData name="Rajan Shankar" userId="0797b91e-022a-44db-8f1d-a55f3a8a711d" providerId="ADAL" clId="{0401A934-9E5B-56D9-A13A-5ADE7FD9D317}" dt="2025-11-23T23:44:28.426" v="2948" actId="1037"/>
          <ac:graphicFrameMkLst>
            <pc:docMk/>
            <pc:sldMk cId="3328969826" sldId="333"/>
            <ac:graphicFrameMk id="10" creationId="{7AC42C32-3C3F-1E60-818A-5A11810E363F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611417-F82F-526C-0856-B46E1340ED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D9B4B-57D4-F32F-BE17-B524EA1877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F03B0-5C9D-47C3-9347-82E05E210B14}" type="datetimeFigureOut">
              <a:rPr lang="en-AU" smtClean="0"/>
              <a:t>21/11/2025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79234-6913-3305-2770-20F143F2FB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1D5BF-0B11-561D-79CC-6DD25015CE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6E103-5E82-483D-AEE4-5D369A4442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19436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0F6D5-0E21-CE4A-8E7C-E5AA9BABB022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C311C-104B-A647-A0C8-BF140D872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312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CBC13-0900-E434-976F-1B4B1EC0FD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311C-104B-A647-A0C8-BF140D8720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56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AU"/>
              <a:t>Remember, we are interested in modelling y as a function of x (and other predictors z)</a:t>
            </a:r>
          </a:p>
          <a:p>
            <a:pPr marL="171450" indent="-171450">
              <a:buFontTx/>
              <a:buChar char="-"/>
            </a:pPr>
            <a:r>
              <a:rPr lang="en-AU"/>
              <a:t>x is not available for all observations, so need some way of imputing x for when it is censored</a:t>
            </a:r>
          </a:p>
          <a:p>
            <a:pPr marL="171450" indent="-171450">
              <a:buFontTx/>
              <a:buChar char="-"/>
            </a:pPr>
            <a:r>
              <a:rPr lang="en-AU"/>
              <a:t>Instead of this two-step approach of imputing and then modelling, we take advantage of the </a:t>
            </a:r>
            <a:r>
              <a:rPr lang="en-AU" i="1"/>
              <a:t>bidirectional </a:t>
            </a:r>
            <a:r>
              <a:rPr lang="en-AU" i="0"/>
              <a:t>relationship between y and x</a:t>
            </a:r>
          </a:p>
          <a:p>
            <a:pPr marL="628650" lvl="1" indent="-171450">
              <a:buFontTx/>
              <a:buChar char="-"/>
            </a:pPr>
            <a:r>
              <a:rPr lang="en-AU"/>
              <a:t>Explain how high y means high TTD and vice versa</a:t>
            </a:r>
          </a:p>
          <a:p>
            <a:pPr marL="171450" lvl="0" indent="-171450">
              <a:buFontTx/>
              <a:buChar char="-"/>
            </a:pPr>
            <a:r>
              <a:rPr lang="en-AU"/>
              <a:t>Decompose joint density into a product of two densities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E5BD9-7302-0C8B-BE4C-7436E3433A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311C-104B-A647-A0C8-BF140D8720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23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40B4E-94A5-333B-EFA9-3CD355788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67CD81-27E4-1F11-C688-A6E9837D0B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8F803E-56AF-3939-123E-F297BBCD87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AU"/>
              <a:t>Remember, we are interested in modelling y as a function of x (and other predictors z)</a:t>
            </a:r>
          </a:p>
          <a:p>
            <a:pPr marL="171450" indent="-171450">
              <a:buFontTx/>
              <a:buChar char="-"/>
            </a:pPr>
            <a:r>
              <a:rPr lang="en-AU"/>
              <a:t>x is not available for all observations, so need some way of imputing x for when it is censored</a:t>
            </a:r>
          </a:p>
          <a:p>
            <a:pPr marL="171450" indent="-171450">
              <a:buFontTx/>
              <a:buChar char="-"/>
            </a:pPr>
            <a:r>
              <a:rPr lang="en-AU"/>
              <a:t>Instead of this two-step approach of imputing and then modelling, we take advantage of the </a:t>
            </a:r>
            <a:r>
              <a:rPr lang="en-AU" i="1"/>
              <a:t>bidirectional </a:t>
            </a:r>
            <a:r>
              <a:rPr lang="en-AU" i="0"/>
              <a:t>relationship between y and x</a:t>
            </a:r>
          </a:p>
          <a:p>
            <a:pPr marL="628650" lvl="1" indent="-171450">
              <a:buFontTx/>
              <a:buChar char="-"/>
            </a:pPr>
            <a:r>
              <a:rPr lang="en-AU"/>
              <a:t>Explain how high y means high TTD and vice versa</a:t>
            </a:r>
          </a:p>
          <a:p>
            <a:pPr marL="171450" lvl="0" indent="-171450">
              <a:buFontTx/>
              <a:buChar char="-"/>
            </a:pPr>
            <a:r>
              <a:rPr lang="en-AU"/>
              <a:t>Decompose joint density into a product of two densities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B355C6-B783-A42B-3AD7-8E068DD04A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311C-104B-A647-A0C8-BF140D8720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47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42994-D24F-7A52-42B5-6495C7724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94A9D9-855D-1930-7411-CC3D950CDE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9D3669-6439-0FA2-C2E8-D4A4CEB92B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AU"/>
              <a:t>Remember, we are interested in modelling y as a function of x (and other predictors z)</a:t>
            </a:r>
          </a:p>
          <a:p>
            <a:pPr marL="171450" indent="-171450">
              <a:buFontTx/>
              <a:buChar char="-"/>
            </a:pPr>
            <a:r>
              <a:rPr lang="en-AU"/>
              <a:t>x is not available for all observations, so need some way of imputing x for when it is censored</a:t>
            </a:r>
          </a:p>
          <a:p>
            <a:pPr marL="171450" indent="-171450">
              <a:buFontTx/>
              <a:buChar char="-"/>
            </a:pPr>
            <a:r>
              <a:rPr lang="en-AU"/>
              <a:t>Instead of this two-step approach of imputing and then modelling, we take advantage of the </a:t>
            </a:r>
            <a:r>
              <a:rPr lang="en-AU" i="1"/>
              <a:t>bidirectional </a:t>
            </a:r>
            <a:r>
              <a:rPr lang="en-AU" i="0"/>
              <a:t>relationship between y and x</a:t>
            </a:r>
          </a:p>
          <a:p>
            <a:pPr marL="628650" lvl="1" indent="-171450">
              <a:buFontTx/>
              <a:buChar char="-"/>
            </a:pPr>
            <a:r>
              <a:rPr lang="en-AU"/>
              <a:t>Explain how high y means high TTD and vice versa</a:t>
            </a:r>
          </a:p>
          <a:p>
            <a:pPr marL="171450" lvl="0" indent="-171450">
              <a:buFontTx/>
              <a:buChar char="-"/>
            </a:pPr>
            <a:r>
              <a:rPr lang="en-AU"/>
              <a:t>Decompose joint density into a product of two densities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8B488-4597-C878-01FF-D0CDD07DA0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311C-104B-A647-A0C8-BF140D8720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9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AU"/>
              <a:t>Emphasise the linear predictor for the mean of the normal distribution (as shown in previous plot, y vs x relationship is linear)</a:t>
            </a:r>
          </a:p>
          <a:p>
            <a:pPr marL="171450" indent="-171450">
              <a:buFontTx/>
              <a:buChar char="-"/>
            </a:pPr>
            <a:r>
              <a:rPr lang="en-AU"/>
              <a:t>Exponential distribution is parametrised by mean which is &gt; 0, so exponentiate to guarantee positivity</a:t>
            </a:r>
          </a:p>
          <a:p>
            <a:pPr marL="171450" indent="-171450">
              <a:buFontTx/>
              <a:buChar char="-"/>
            </a:pPr>
            <a:r>
              <a:rPr lang="en-AU"/>
              <a:t>beta and gamma contain 0’s which represent the intercept</a:t>
            </a:r>
          </a:p>
          <a:p>
            <a:pPr marL="171450" indent="-171450">
              <a:buFontTx/>
              <a:buChar char="-"/>
            </a:pPr>
            <a:r>
              <a:rPr lang="en-AU" b="1"/>
              <a:t>The coefficients don’t have to be the same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BCBBC5-6047-ECD4-3D64-C52C85FAF6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311C-104B-A647-A0C8-BF140D8720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48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3A9CC-2FF5-083E-7946-BC69BC0B0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3E3158-31AA-1AC4-61BF-221C58C3C5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E51673-79B1-8565-BFE3-A1EB8E77C4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AU"/>
              <a:t>Emphasise the linear predictor for the mean of the normal distribution (as shown in previous plot, y vs x relationship is linear)</a:t>
            </a:r>
          </a:p>
          <a:p>
            <a:pPr marL="171450" indent="-171450">
              <a:buFontTx/>
              <a:buChar char="-"/>
            </a:pPr>
            <a:r>
              <a:rPr lang="en-AU"/>
              <a:t>Exponential distribution is parametrised by mean which is &gt; 0, so exponentiate to guarantee positivity</a:t>
            </a:r>
          </a:p>
          <a:p>
            <a:pPr marL="171450" indent="-171450">
              <a:buFontTx/>
              <a:buChar char="-"/>
            </a:pPr>
            <a:r>
              <a:rPr lang="en-AU"/>
              <a:t>beta and gamma contain 0’s which represent the intercept</a:t>
            </a:r>
          </a:p>
          <a:p>
            <a:pPr marL="171450" indent="-171450">
              <a:buFontTx/>
              <a:buChar char="-"/>
            </a:pPr>
            <a:r>
              <a:rPr lang="en-AU" b="1"/>
              <a:t>The coefficients don’t have to be the same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088B1F-F606-32D6-5E6D-5D2B48A71E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311C-104B-A647-A0C8-BF140D8720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76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7F404-570A-D93A-A9BE-A43ABF9C9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28CE1A-3FD7-D0B3-4BE7-65120EBAC4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E1F962-C169-72AA-431F-07A52E4A9C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AU"/>
              <a:t>Emphasise the linear predictor for the mean of the normal distribution (as shown in previous plot, y vs x relationship is linear)</a:t>
            </a:r>
          </a:p>
          <a:p>
            <a:pPr marL="171450" indent="-171450">
              <a:buFontTx/>
              <a:buChar char="-"/>
            </a:pPr>
            <a:r>
              <a:rPr lang="en-AU"/>
              <a:t>Exponential distribution is parametrised by mean which is &gt; 0, so exponentiate to guarantee positivity</a:t>
            </a:r>
          </a:p>
          <a:p>
            <a:pPr marL="171450" indent="-171450">
              <a:buFontTx/>
              <a:buChar char="-"/>
            </a:pPr>
            <a:r>
              <a:rPr lang="en-AU"/>
              <a:t>beta and gamma contain 0’s which represent the intercept</a:t>
            </a:r>
          </a:p>
          <a:p>
            <a:pPr marL="171450" indent="-171450">
              <a:buFontTx/>
              <a:buChar char="-"/>
            </a:pPr>
            <a:r>
              <a:rPr lang="en-AU" b="1"/>
              <a:t>The coefficients don’t have to be the same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BBACE-21DB-15FE-FFFE-FF371FF497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311C-104B-A647-A0C8-BF140D8720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54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AU"/>
              <a:t>The main idea of our paper is incorporating variable selection</a:t>
            </a:r>
          </a:p>
          <a:p>
            <a:pPr marL="171450" indent="-171450">
              <a:buFontTx/>
              <a:buChar char="-"/>
            </a:pPr>
            <a:r>
              <a:rPr lang="en-AU"/>
              <a:t>Explain how it is done in the LASSO case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A59FEF-37D2-513F-FD2C-6B168C8616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311C-104B-A647-A0C8-BF140D8720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13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25BE8-5DCA-1165-90E2-C4EF6D2E2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FD8782-4860-9C37-D883-A5BECEEE14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9984C7-72DB-E413-8A21-A5300BAF3B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AU" dirty="0"/>
              <a:t>The main idea of our paper is incorporating variable selection</a:t>
            </a:r>
          </a:p>
          <a:p>
            <a:pPr marL="171450" indent="-171450">
              <a:buFontTx/>
              <a:buChar char="-"/>
            </a:pPr>
            <a:r>
              <a:rPr lang="en-AU" dirty="0"/>
              <a:t>Explain how it is done in the LASSO case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7083C-12E6-052F-30F1-5591FF9990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311C-104B-A647-A0C8-BF140D8720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9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00F05-8393-D4C2-D7B9-94591D322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C83FA9-BB2B-C0B3-75A2-1E6FF6F454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19CBCA-D8A8-238B-4A42-9E540B97A1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AU" dirty="0"/>
              <a:t>Overview of model fitting process</a:t>
            </a:r>
          </a:p>
          <a:p>
            <a:pPr marL="171450" indent="-171450">
              <a:buFontTx/>
              <a:buChar char="-"/>
            </a:pPr>
            <a:r>
              <a:rPr lang="en-AU" dirty="0"/>
              <a:t>Loss function consists of negative LL + penalties</a:t>
            </a:r>
          </a:p>
          <a:p>
            <a:pPr marL="628650" lvl="1" indent="-171450">
              <a:buFontTx/>
              <a:buChar char="-"/>
            </a:pPr>
            <a:r>
              <a:rPr lang="en-AU" dirty="0"/>
              <a:t>LL broken up into complete and censored observations, denoted by </a:t>
            </a:r>
            <a:r>
              <a:rPr lang="en-AU" dirty="0" err="1"/>
              <a:t>delta_i</a:t>
            </a:r>
            <a:r>
              <a:rPr lang="en-AU" dirty="0"/>
              <a:t> = 1 or 0</a:t>
            </a:r>
          </a:p>
          <a:p>
            <a:pPr marL="171450" indent="-171450">
              <a:buFontTx/>
              <a:buChar char="-"/>
            </a:pPr>
            <a:r>
              <a:rPr lang="en-AU" dirty="0"/>
              <a:t>Expectation is over X, given X &gt; c (c is censored observation)</a:t>
            </a:r>
          </a:p>
          <a:p>
            <a:pPr marL="171450" indent="-171450">
              <a:buFontTx/>
              <a:buChar char="-"/>
            </a:pPr>
            <a:r>
              <a:rPr lang="en-AU" dirty="0"/>
              <a:t>log(joint density) contains beta, gamma, sigma^2, so cannot compute expectation without knowing these</a:t>
            </a:r>
          </a:p>
          <a:p>
            <a:pPr marL="628650" lvl="1" indent="-171450">
              <a:buFontTx/>
              <a:buChar char="-"/>
            </a:pPr>
            <a:r>
              <a:rPr lang="en-AU" dirty="0"/>
              <a:t>Require EM algorithm</a:t>
            </a:r>
            <a:endParaRPr lang="en-AU" b="0" dirty="0"/>
          </a:p>
          <a:p>
            <a:pPr marL="171450" lvl="0" indent="-171450">
              <a:buFontTx/>
              <a:buChar char="-"/>
            </a:pPr>
            <a:r>
              <a:rPr lang="en-AU" b="1" dirty="0"/>
              <a:t>Transition from non-censored case to censored case (no delta, no gamma, </a:t>
            </a:r>
            <a:r>
              <a:rPr lang="en-AU" b="1" dirty="0" err="1"/>
              <a:t>y|x,z</a:t>
            </a:r>
            <a:r>
              <a:rPr lang="en-AU" b="1" dirty="0"/>
              <a:t> instead of </a:t>
            </a:r>
            <a:r>
              <a:rPr lang="en-AU" b="1" dirty="0" err="1"/>
              <a:t>y,x|z</a:t>
            </a:r>
            <a:r>
              <a:rPr lang="en-AU" b="1" dirty="0"/>
              <a:t>)</a:t>
            </a:r>
          </a:p>
          <a:p>
            <a:pPr marL="171450" lvl="0" indent="-171450">
              <a:buFontTx/>
              <a:buChar char="-"/>
            </a:pPr>
            <a:endParaRPr lang="en-AU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8B4E0B-BE49-DF2B-4418-D614A6FE11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311C-104B-A647-A0C8-BF140D8720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04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B3047-81E2-BD15-4478-4C4BFBA8B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CDD41C-E54A-1FE1-2316-BF5F5AECC1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4A74C1-FA2B-401D-A8D8-AE68A3FA66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AU" dirty="0"/>
              <a:t>Overview of model fitting process</a:t>
            </a:r>
          </a:p>
          <a:p>
            <a:pPr marL="171450" indent="-171450">
              <a:buFontTx/>
              <a:buChar char="-"/>
            </a:pPr>
            <a:r>
              <a:rPr lang="en-AU" dirty="0"/>
              <a:t>Loss function consists of negative LL + penalties</a:t>
            </a:r>
          </a:p>
          <a:p>
            <a:pPr marL="628650" lvl="1" indent="-171450">
              <a:buFontTx/>
              <a:buChar char="-"/>
            </a:pPr>
            <a:r>
              <a:rPr lang="en-AU" dirty="0"/>
              <a:t>LL broken up into complete and censored observations, denoted by </a:t>
            </a:r>
            <a:r>
              <a:rPr lang="en-AU" dirty="0" err="1"/>
              <a:t>delta_i</a:t>
            </a:r>
            <a:r>
              <a:rPr lang="en-AU" dirty="0"/>
              <a:t> = 1 or 0</a:t>
            </a:r>
          </a:p>
          <a:p>
            <a:pPr marL="171450" indent="-171450">
              <a:buFontTx/>
              <a:buChar char="-"/>
            </a:pPr>
            <a:r>
              <a:rPr lang="en-AU" dirty="0"/>
              <a:t>Expectation is over X, given X &gt; c (c is censored observation)</a:t>
            </a:r>
          </a:p>
          <a:p>
            <a:pPr marL="171450" indent="-171450">
              <a:buFontTx/>
              <a:buChar char="-"/>
            </a:pPr>
            <a:r>
              <a:rPr lang="en-AU" dirty="0"/>
              <a:t>log(joint density) contains beta, gamma, sigma^2, so cannot compute expectation without knowing these</a:t>
            </a:r>
          </a:p>
          <a:p>
            <a:pPr marL="628650" lvl="1" indent="-171450">
              <a:buFontTx/>
              <a:buChar char="-"/>
            </a:pPr>
            <a:r>
              <a:rPr lang="en-AU" dirty="0"/>
              <a:t>Require EM algorithm</a:t>
            </a:r>
            <a:endParaRPr lang="en-AU" b="0" dirty="0"/>
          </a:p>
          <a:p>
            <a:pPr marL="171450" lvl="0" indent="-171450">
              <a:buFontTx/>
              <a:buChar char="-"/>
            </a:pPr>
            <a:r>
              <a:rPr lang="en-AU" b="1" dirty="0"/>
              <a:t>Transition from non-censored case to censored case (no delta, no gamma, </a:t>
            </a:r>
            <a:r>
              <a:rPr lang="en-AU" b="1" dirty="0" err="1"/>
              <a:t>y|x,z</a:t>
            </a:r>
            <a:r>
              <a:rPr lang="en-AU" b="1" dirty="0"/>
              <a:t> instead of </a:t>
            </a:r>
            <a:r>
              <a:rPr lang="en-AU" b="1" dirty="0" err="1"/>
              <a:t>y,x|z</a:t>
            </a:r>
            <a:r>
              <a:rPr lang="en-AU" b="1" dirty="0"/>
              <a:t>)</a:t>
            </a:r>
          </a:p>
          <a:p>
            <a:pPr marL="171450" lvl="0" indent="-171450">
              <a:buFontTx/>
              <a:buChar char="-"/>
            </a:pPr>
            <a:endParaRPr lang="en-AU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F1F8A-3A5B-084A-A7DB-981E1FF31B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311C-104B-A647-A0C8-BF140D8720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07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AU" dirty="0"/>
              <a:t>Like Alzheimer’s</a:t>
            </a:r>
          </a:p>
          <a:p>
            <a:pPr marL="171450" indent="-171450">
              <a:buFontTx/>
              <a:buChar char="-"/>
            </a:pPr>
            <a:r>
              <a:rPr lang="en-AU" dirty="0"/>
              <a:t>Unlike Alzheimer’s is completely due to genetics </a:t>
            </a:r>
          </a:p>
          <a:p>
            <a:pPr marL="171450" indent="-171450">
              <a:buFontTx/>
              <a:buChar char="-"/>
            </a:pPr>
            <a:r>
              <a:rPr lang="en-AU" dirty="0"/>
              <a:t>Rare disease, &lt;0.01% (&lt;1 in 10,000)</a:t>
            </a:r>
          </a:p>
          <a:p>
            <a:pPr marL="171450" indent="-171450">
              <a:buFontTx/>
              <a:buChar char="-"/>
            </a:pPr>
            <a:r>
              <a:rPr lang="en-AU" dirty="0"/>
              <a:t>We all have the HTT gene, the problem is when it is mutated</a:t>
            </a:r>
          </a:p>
          <a:p>
            <a:pPr marL="171450" indent="-171450">
              <a:buFontTx/>
              <a:buChar char="-"/>
            </a:pPr>
            <a:r>
              <a:rPr lang="en-AU" b="1" dirty="0"/>
              <a:t>Interesting disease from a modelling perspective because depending on the severity of the mutation, we know at birth who’s guaranteed to develop it </a:t>
            </a:r>
          </a:p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0BDB1C-59BC-CA4A-714C-B7DADE11A8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311C-104B-A647-A0C8-BF140D8720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265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D7A5D-C24D-2BE9-2E73-A3F106782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D6BA2F-C409-C847-D412-B5906BB3A9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0B5503-EC38-6BD2-1A56-8EBB8BBCFC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AU" dirty="0"/>
              <a:t>Overview of model fitting process</a:t>
            </a:r>
          </a:p>
          <a:p>
            <a:pPr marL="171450" indent="-171450">
              <a:buFontTx/>
              <a:buChar char="-"/>
            </a:pPr>
            <a:r>
              <a:rPr lang="en-AU" dirty="0"/>
              <a:t>Loss function consists of negative LL + penalties</a:t>
            </a:r>
          </a:p>
          <a:p>
            <a:pPr marL="628650" lvl="1" indent="-171450">
              <a:buFontTx/>
              <a:buChar char="-"/>
            </a:pPr>
            <a:r>
              <a:rPr lang="en-AU" dirty="0"/>
              <a:t>LL broken up into complete and censored observations, denoted by </a:t>
            </a:r>
            <a:r>
              <a:rPr lang="en-AU" dirty="0" err="1"/>
              <a:t>delta_i</a:t>
            </a:r>
            <a:r>
              <a:rPr lang="en-AU" dirty="0"/>
              <a:t> = 1 or 0</a:t>
            </a:r>
          </a:p>
          <a:p>
            <a:pPr marL="171450" indent="-171450">
              <a:buFontTx/>
              <a:buChar char="-"/>
            </a:pPr>
            <a:r>
              <a:rPr lang="en-AU" dirty="0"/>
              <a:t>Expectation is over X, given X &gt; c (c is censored observation)</a:t>
            </a:r>
          </a:p>
          <a:p>
            <a:pPr marL="171450" indent="-171450">
              <a:buFontTx/>
              <a:buChar char="-"/>
            </a:pPr>
            <a:r>
              <a:rPr lang="en-AU" dirty="0"/>
              <a:t>log(joint density) contains beta, gamma, sigma^2, so cannot compute expectation without knowing these</a:t>
            </a:r>
          </a:p>
          <a:p>
            <a:pPr marL="628650" lvl="1" indent="-171450">
              <a:buFontTx/>
              <a:buChar char="-"/>
            </a:pPr>
            <a:r>
              <a:rPr lang="en-AU" dirty="0"/>
              <a:t>Require EM algorithm</a:t>
            </a:r>
            <a:endParaRPr lang="en-AU" b="0" dirty="0"/>
          </a:p>
          <a:p>
            <a:pPr marL="171450" lvl="0" indent="-171450">
              <a:buFontTx/>
              <a:buChar char="-"/>
            </a:pPr>
            <a:r>
              <a:rPr lang="en-AU" b="1" dirty="0"/>
              <a:t>Transition from non-censored case to censored case (no delta, no gamma, </a:t>
            </a:r>
            <a:r>
              <a:rPr lang="en-AU" b="1" dirty="0" err="1"/>
              <a:t>y|x,z</a:t>
            </a:r>
            <a:r>
              <a:rPr lang="en-AU" b="1" dirty="0"/>
              <a:t> instead of </a:t>
            </a:r>
            <a:r>
              <a:rPr lang="en-AU" b="1" dirty="0" err="1"/>
              <a:t>y,x|z</a:t>
            </a:r>
            <a:r>
              <a:rPr lang="en-AU" b="1" dirty="0"/>
              <a:t>)</a:t>
            </a:r>
          </a:p>
          <a:p>
            <a:pPr marL="171450" lvl="0" indent="-171450">
              <a:buFontTx/>
              <a:buChar char="-"/>
            </a:pPr>
            <a:endParaRPr lang="en-AU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2811C0-3454-8974-E9A4-011ABBAE2D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311C-104B-A647-A0C8-BF140D8720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00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B5803-F6CB-6BE2-0174-B78D56172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B9F8E2-044D-ED4D-F3EA-05F4477551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5074FF-70D9-F4D4-8796-6F52438F0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AU" dirty="0"/>
              <a:t>Overview of model fitting process</a:t>
            </a:r>
          </a:p>
          <a:p>
            <a:pPr marL="171450" indent="-171450">
              <a:buFontTx/>
              <a:buChar char="-"/>
            </a:pPr>
            <a:r>
              <a:rPr lang="en-AU" dirty="0"/>
              <a:t>Loss function consists of negative LL + penalties</a:t>
            </a:r>
          </a:p>
          <a:p>
            <a:pPr marL="628650" lvl="1" indent="-171450">
              <a:buFontTx/>
              <a:buChar char="-"/>
            </a:pPr>
            <a:r>
              <a:rPr lang="en-AU" dirty="0"/>
              <a:t>LL broken up into complete and censored observations, denoted by </a:t>
            </a:r>
            <a:r>
              <a:rPr lang="en-AU" dirty="0" err="1"/>
              <a:t>delta_i</a:t>
            </a:r>
            <a:r>
              <a:rPr lang="en-AU" dirty="0"/>
              <a:t> = 1 or 0</a:t>
            </a:r>
          </a:p>
          <a:p>
            <a:pPr marL="171450" indent="-171450">
              <a:buFontTx/>
              <a:buChar char="-"/>
            </a:pPr>
            <a:r>
              <a:rPr lang="en-AU" dirty="0"/>
              <a:t>Expectation is over X, given X &gt; c (c is censored observation)</a:t>
            </a:r>
          </a:p>
          <a:p>
            <a:pPr marL="171450" indent="-171450">
              <a:buFontTx/>
              <a:buChar char="-"/>
            </a:pPr>
            <a:r>
              <a:rPr lang="en-AU" dirty="0"/>
              <a:t>log(joint density) contains beta, gamma, sigma^2, so cannot compute expectation without knowing these</a:t>
            </a:r>
          </a:p>
          <a:p>
            <a:pPr marL="628650" lvl="1" indent="-171450">
              <a:buFontTx/>
              <a:buChar char="-"/>
            </a:pPr>
            <a:r>
              <a:rPr lang="en-AU" dirty="0"/>
              <a:t>Require EM algorithm</a:t>
            </a:r>
            <a:endParaRPr lang="en-AU" b="0" dirty="0"/>
          </a:p>
          <a:p>
            <a:pPr marL="171450" lvl="0" indent="-171450">
              <a:buFontTx/>
              <a:buChar char="-"/>
            </a:pPr>
            <a:r>
              <a:rPr lang="en-AU" b="1" dirty="0"/>
              <a:t>Transition from non-censored case to censored case (no delta, no gamma, </a:t>
            </a:r>
            <a:r>
              <a:rPr lang="en-AU" b="1" dirty="0" err="1"/>
              <a:t>y|x,z</a:t>
            </a:r>
            <a:r>
              <a:rPr lang="en-AU" b="1" dirty="0"/>
              <a:t> instead of </a:t>
            </a:r>
            <a:r>
              <a:rPr lang="en-AU" b="1" dirty="0" err="1"/>
              <a:t>y,x|z</a:t>
            </a:r>
            <a:r>
              <a:rPr lang="en-AU" b="1" dirty="0"/>
              <a:t>)</a:t>
            </a:r>
          </a:p>
          <a:p>
            <a:pPr marL="171450" lvl="0" indent="-171450">
              <a:buFontTx/>
              <a:buChar char="-"/>
            </a:pPr>
            <a:endParaRPr lang="en-AU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DF46C-FD79-5246-FF80-CB41895955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311C-104B-A647-A0C8-BF140D8720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972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311C-104B-A647-A0C8-BF140D8720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80987-9963-BE39-25A1-1903E848D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2DEB48-EB62-683A-AD14-B101F30A9F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A4588C-D077-0223-4F39-AA5A224D11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AU"/>
              <a:t>There are two tuning parameters, so need to choose best pair from a grid of (lambda_1, lambda_2) values.</a:t>
            </a:r>
          </a:p>
          <a:p>
            <a:pPr marL="171450" indent="-171450">
              <a:buFontTx/>
              <a:buChar char="-"/>
            </a:pPr>
            <a:r>
              <a:rPr lang="en-AU"/>
              <a:t>Propose to estimate out-of-sample performance via CV MAE</a:t>
            </a:r>
          </a:p>
          <a:p>
            <a:pPr marL="171450" indent="-171450">
              <a:buFontTx/>
              <a:buChar char="-"/>
            </a:pPr>
            <a:r>
              <a:rPr lang="en-AU"/>
              <a:t>Outer sum is simply over the K folds</a:t>
            </a:r>
          </a:p>
          <a:p>
            <a:pPr marL="171450" indent="-171450">
              <a:buFontTx/>
              <a:buChar char="-"/>
            </a:pPr>
            <a:r>
              <a:rPr lang="en-AU"/>
              <a:t>Inner sum is computing MAE when the kth fold is the test fold</a:t>
            </a:r>
          </a:p>
          <a:p>
            <a:pPr marL="628650" lvl="1" indent="-171450">
              <a:buFontTx/>
              <a:buChar char="-"/>
            </a:pPr>
            <a:r>
              <a:rPr lang="en-AU" err="1"/>
              <a:t>yhat</a:t>
            </a:r>
            <a:r>
              <a:rPr lang="en-AU"/>
              <a:t> is model estimated using all folds except the kth fold</a:t>
            </a:r>
          </a:p>
          <a:p>
            <a:pPr marL="171450" lvl="0" indent="-171450">
              <a:buFontTx/>
              <a:buChar char="-"/>
            </a:pPr>
            <a:r>
              <a:rPr lang="en-AU" err="1"/>
              <a:t>yhat</a:t>
            </a:r>
            <a:r>
              <a:rPr lang="en-AU"/>
              <a:t> is computed differently depending on if the observation is complete or censored</a:t>
            </a:r>
          </a:p>
          <a:p>
            <a:pPr marL="628650" lvl="1" indent="-171450">
              <a:buFontTx/>
              <a:buChar char="-"/>
            </a:pPr>
            <a:r>
              <a:rPr lang="en-AU"/>
              <a:t>-k on the parameters is from fitting on all folds except the kth fold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20EDF-F7D2-3BFE-25B4-5F7471DCC4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311C-104B-A647-A0C8-BF140D8720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370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AU"/>
              <a:t>There are two tuning parameters, so need to choose best pair from a grid of (lambda_1, lambda_2) values.</a:t>
            </a:r>
          </a:p>
          <a:p>
            <a:pPr marL="171450" indent="-171450">
              <a:buFontTx/>
              <a:buChar char="-"/>
            </a:pPr>
            <a:r>
              <a:rPr lang="en-AU"/>
              <a:t>Propose to estimate out-of-sample performance via CV MAE</a:t>
            </a:r>
          </a:p>
          <a:p>
            <a:pPr marL="171450" indent="-171450">
              <a:buFontTx/>
              <a:buChar char="-"/>
            </a:pPr>
            <a:r>
              <a:rPr lang="en-AU"/>
              <a:t>Outer sum is simply over the K folds</a:t>
            </a:r>
          </a:p>
          <a:p>
            <a:pPr marL="171450" indent="-171450">
              <a:buFontTx/>
              <a:buChar char="-"/>
            </a:pPr>
            <a:r>
              <a:rPr lang="en-AU"/>
              <a:t>Inner sum is computing MAE when the kth fold is the test fold</a:t>
            </a:r>
          </a:p>
          <a:p>
            <a:pPr marL="628650" lvl="1" indent="-171450">
              <a:buFontTx/>
              <a:buChar char="-"/>
            </a:pPr>
            <a:r>
              <a:rPr lang="en-AU" err="1"/>
              <a:t>yhat</a:t>
            </a:r>
            <a:r>
              <a:rPr lang="en-AU"/>
              <a:t> is model estimated using all folds except the kth fold</a:t>
            </a:r>
          </a:p>
          <a:p>
            <a:pPr marL="171450" lvl="0" indent="-171450">
              <a:buFontTx/>
              <a:buChar char="-"/>
            </a:pPr>
            <a:r>
              <a:rPr lang="en-AU" err="1"/>
              <a:t>yhat</a:t>
            </a:r>
            <a:r>
              <a:rPr lang="en-AU"/>
              <a:t> is computed differently depending on if the observation is complete or censored</a:t>
            </a:r>
          </a:p>
          <a:p>
            <a:pPr marL="628650" lvl="1" indent="-171450">
              <a:buFontTx/>
              <a:buChar char="-"/>
            </a:pPr>
            <a:r>
              <a:rPr lang="en-AU"/>
              <a:t>-k on the parameters is from fitting on all folds except the kth fold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218550-A05E-1EF9-35B3-4F1974D99F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311C-104B-A647-A0C8-BF140D8720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90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B8E3F-D773-0469-1F8A-5291FBCE1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DC372B-5DD1-E6C8-0DB3-68647B8E67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0CC5C5-84E2-787D-2ACD-5DEF686764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Point out that a slightly higher lambda_2 such as 0.1 would not </a:t>
            </a:r>
            <a:r>
              <a:rPr lang="en-AU" dirty="0" err="1"/>
              <a:t>overselect</a:t>
            </a:r>
            <a:r>
              <a:rPr lang="en-AU" dirty="0"/>
              <a:t> as much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DD5CCF-6ADD-70E0-E934-8FEA8412AB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311C-104B-A647-A0C8-BF140D8720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067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4ECC1-8769-FEC1-0F5D-DCD7547FF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0812F4-9B90-CAA4-AE6E-8E17732BD1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EE6F54-0ED7-8F13-7BC4-52412DBB9A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Point </a:t>
            </a:r>
            <a:r>
              <a:rPr lang="en-AU" dirty="0"/>
              <a:t>out that a slightly higher lambda_2 such as 0.1 would not </a:t>
            </a:r>
            <a:r>
              <a:rPr lang="en-AU" dirty="0" err="1"/>
              <a:t>overselect</a:t>
            </a:r>
            <a:r>
              <a:rPr lang="en-AU" dirty="0"/>
              <a:t> as much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DA31DC-5A7D-597B-B4D2-B73CEBDC30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311C-104B-A647-A0C8-BF140D8720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51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AU"/>
              <a:t>Better viz of how right-censoring works</a:t>
            </a:r>
          </a:p>
          <a:p>
            <a:pPr marL="171450" indent="-171450">
              <a:buFontTx/>
              <a:buChar char="-"/>
            </a:pPr>
            <a:r>
              <a:rPr lang="en-AU"/>
              <a:t>Assume two patients, one uncensored (also called ‘complete’) and one censored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83849-ABC3-E456-5959-BD6F552682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311C-104B-A647-A0C8-BF140D8720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398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1237F-101F-872C-3FC3-ED8ABF957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CE0126-6186-AA57-A18E-78958B7379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42EBB3-C3E3-67D0-1BE3-A7800AA312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AU"/>
              <a:t>Better viz of how right-censoring works</a:t>
            </a:r>
          </a:p>
          <a:p>
            <a:pPr marL="171450" indent="-171450">
              <a:buFontTx/>
              <a:buChar char="-"/>
            </a:pPr>
            <a:r>
              <a:rPr lang="en-AU"/>
              <a:t>Assume two patients, one uncensored (also called ‘complete’) and one censored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A3193-DADD-7E32-D9DE-3CFA89A472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311C-104B-A647-A0C8-BF140D8720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17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16ABD-E3A5-CD86-B9DA-68720386E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3DE305-4777-1ECB-237A-60747E3CC9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25385C-D000-A286-DB33-B71165F266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AU"/>
              <a:t>Better viz of how right-censoring works</a:t>
            </a:r>
          </a:p>
          <a:p>
            <a:pPr marL="171450" indent="-171450">
              <a:buFontTx/>
              <a:buChar char="-"/>
            </a:pPr>
            <a:r>
              <a:rPr lang="en-AU"/>
              <a:t>Assume two patients, one uncensored (also called ‘complete’) and one censored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705BB9-8546-E1AB-BDA7-08D1F7C713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311C-104B-A647-A0C8-BF140D8720B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0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AU"/>
              <a:t>Emphasise what it means for someone to be ‘diagnosed’ with the disease</a:t>
            </a:r>
          </a:p>
          <a:p>
            <a:pPr marL="628650" lvl="1" indent="-171450">
              <a:buFontTx/>
              <a:buChar char="-"/>
            </a:pPr>
            <a:r>
              <a:rPr lang="en-AU"/>
              <a:t>Even if they are guaranteed to develop it, they aren’t ‘diagnosed’ with it until motor skills have declined enough</a:t>
            </a:r>
          </a:p>
          <a:p>
            <a:pPr marL="171450" lvl="0" indent="-171450">
              <a:buFontTx/>
              <a:buChar char="-"/>
            </a:pPr>
            <a:r>
              <a:rPr lang="en-AU"/>
              <a:t>Clinicians are interested in how cognitive health declines prior to the disease to enable timely interventions</a:t>
            </a:r>
          </a:p>
          <a:p>
            <a:pPr marL="171450" lvl="0" indent="-171450">
              <a:buFontTx/>
              <a:buChar char="-"/>
            </a:pPr>
            <a:endParaRPr lang="en-AU"/>
          </a:p>
          <a:p>
            <a:pPr marL="628650" lvl="1" indent="-171450">
              <a:buFontTx/>
              <a:buChar char="-"/>
            </a:pP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D4161-9B16-8AF4-82C6-C8D050ACFB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311C-104B-A647-A0C8-BF140D8720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034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063BE-BD1A-A0DF-76EB-E5697C34E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D4DF2C-ECE9-0408-D1E7-5DFB9B5496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7AE78A-81F8-17B4-A64A-0A9AE345CD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AU"/>
              <a:t>Better viz of how right-censoring works</a:t>
            </a:r>
          </a:p>
          <a:p>
            <a:pPr marL="171450" indent="-171450">
              <a:buFontTx/>
              <a:buChar char="-"/>
            </a:pPr>
            <a:r>
              <a:rPr lang="en-AU"/>
              <a:t>Assume two patients, one uncensored (also called ‘complete’) and one censored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509C8-2E5B-45DC-2E2D-945691C8F6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311C-104B-A647-A0C8-BF140D8720B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834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CCAC7-A0F3-6B67-077C-CF1B36C64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E10AFC-CF0D-57CB-6B33-F314AB7A7A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1FEDDB-2F4F-3651-9D5C-902A7D57E7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AU"/>
              <a:t>Our difficulty is that predictors show up in two places</a:t>
            </a:r>
          </a:p>
          <a:p>
            <a:pPr marL="628650" lvl="1" indent="-171450">
              <a:buFontTx/>
              <a:buChar char="-"/>
            </a:pPr>
            <a:r>
              <a:rPr lang="en-AU"/>
              <a:t>Two tuning parameters lambda_1 and lambda_2</a:t>
            </a:r>
          </a:p>
          <a:p>
            <a:pPr marL="171450" indent="-171450">
              <a:buFontTx/>
              <a:buChar char="-"/>
            </a:pPr>
            <a:r>
              <a:rPr lang="en-AU"/>
              <a:t>Examples of how the active set might differ between the two places</a:t>
            </a:r>
            <a:endParaRPr lang="en-AU" b="1"/>
          </a:p>
          <a:p>
            <a:pPr marL="171450" indent="-171450">
              <a:buFontTx/>
              <a:buChar char="-"/>
            </a:pP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1135A-70F3-1B14-E401-6EE60E38CD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311C-104B-A647-A0C8-BF140D8720B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915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AE5A9-AB6D-DF43-9AB8-1E2D5AAC2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29868E-1358-89F2-536A-F33DF4E2C4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97B851-C239-2D4D-AC79-38F9BFD908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Working to expand on how we model x</a:t>
            </a:r>
          </a:p>
          <a:p>
            <a:r>
              <a:rPr lang="en-AU"/>
              <a:t>- Better matches the data (chi^2)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4F552F-66B2-A0B9-3DB1-30612914E1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311C-104B-A647-A0C8-BF140D8720B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225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163F0-8741-E2A9-63E0-B747C1AC0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1E8D4E-16C8-8CBF-1DAC-3B56FBF88B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8BB766-A5CD-6F3D-0BA4-F3B89E52C1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Have 0.03 as well</a:t>
            </a:r>
          </a:p>
          <a:p>
            <a:r>
              <a:rPr lang="en-AU"/>
              <a:t>Point out that a slightly higher lambda_2 such as 0.1 would not </a:t>
            </a:r>
            <a:r>
              <a:rPr lang="en-AU" err="1"/>
              <a:t>overselect</a:t>
            </a:r>
            <a:r>
              <a:rPr lang="en-AU"/>
              <a:t> as much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BBCDD2-5B76-D85F-C7B0-094856C444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311C-104B-A647-A0C8-BF140D8720B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512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- Bit of background on what makes up a gene to give a better understanding of how the disease occurs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1718B-8188-F447-000B-37A8DC812A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311C-104B-A647-A0C8-BF140D8720B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07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A93F7-3C61-2BE6-FF4D-2AD1B39D9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C685F8-5F8F-8C27-AC78-6D7172703A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5D3B8F-83EA-EECB-C514-F74A4ECDDC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AU"/>
              <a:t>Emphasise what it means for someone to be ‘diagnosed’ with the disease</a:t>
            </a:r>
          </a:p>
          <a:p>
            <a:pPr marL="628650" lvl="1" indent="-171450">
              <a:buFontTx/>
              <a:buChar char="-"/>
            </a:pPr>
            <a:r>
              <a:rPr lang="en-AU"/>
              <a:t>Even if they are guaranteed to develop it, they aren’t ‘diagnosed’ with it until motor skills have declined enough</a:t>
            </a:r>
          </a:p>
          <a:p>
            <a:pPr marL="171450" lvl="0" indent="-171450">
              <a:buFontTx/>
              <a:buChar char="-"/>
            </a:pPr>
            <a:r>
              <a:rPr lang="en-AU"/>
              <a:t>Clinicians are interested in how cognitive health declines prior to the disease to enable timely interventions</a:t>
            </a:r>
          </a:p>
          <a:p>
            <a:pPr marL="171450" lvl="0" indent="-171450">
              <a:buFontTx/>
              <a:buChar char="-"/>
            </a:pPr>
            <a:endParaRPr lang="en-AU"/>
          </a:p>
          <a:p>
            <a:pPr marL="628650" lvl="1" indent="-171450">
              <a:buFontTx/>
              <a:buChar char="-"/>
            </a:pP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AEB812-D940-4085-709E-02A8337D41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311C-104B-A647-A0C8-BF140D8720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25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AU"/>
              <a:t>Therefore, we are interested in modelling cognitive health as individuals get closer to developing the disease (TTD)</a:t>
            </a:r>
          </a:p>
          <a:p>
            <a:pPr marL="171450" indent="-171450">
              <a:buFontTx/>
              <a:buChar char="-"/>
            </a:pPr>
            <a:r>
              <a:rPr lang="en-AU"/>
              <a:t>Assume this linear relationship</a:t>
            </a:r>
          </a:p>
          <a:p>
            <a:pPr marL="171450" indent="-171450">
              <a:buFontTx/>
              <a:buChar char="-"/>
            </a:pPr>
            <a:r>
              <a:rPr lang="en-AU"/>
              <a:t>How do we know how long they have left?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9144A4-913A-3C09-E436-07620550DE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311C-104B-A647-A0C8-BF140D8720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35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AU" dirty="0"/>
              <a:t>First see what the data looks like</a:t>
            </a:r>
          </a:p>
          <a:p>
            <a:pPr marL="171450" indent="-171450">
              <a:buFontTx/>
              <a:buChar char="-"/>
            </a:pPr>
            <a:r>
              <a:rPr lang="en-AU" dirty="0"/>
              <a:t>Decade-long clinical study with many patients</a:t>
            </a:r>
          </a:p>
          <a:p>
            <a:pPr marL="171450" indent="-171450">
              <a:buFontTx/>
              <a:buChar char="-"/>
            </a:pPr>
            <a:r>
              <a:rPr lang="en-AU" dirty="0"/>
              <a:t>Go through columns (all non-age </a:t>
            </a:r>
            <a:r>
              <a:rPr lang="en-AU" b="1" dirty="0"/>
              <a:t>variables are at baseline</a:t>
            </a:r>
            <a:r>
              <a:rPr lang="en-AU" dirty="0"/>
              <a:t>, i.e. at study entry)</a:t>
            </a:r>
          </a:p>
          <a:p>
            <a:pPr marL="628650" lvl="1" indent="-171450">
              <a:buFontTx/>
              <a:buChar char="-"/>
            </a:pPr>
            <a:r>
              <a:rPr lang="en-AU" dirty="0"/>
              <a:t>Yearly check-ups to determine if they have the disease yet</a:t>
            </a:r>
          </a:p>
          <a:p>
            <a:pPr marL="171450" indent="-171450">
              <a:buFontTx/>
              <a:buChar char="-"/>
            </a:pPr>
            <a:r>
              <a:rPr lang="en-AU" dirty="0"/>
              <a:t>Explain how x can be calculated for some patients</a:t>
            </a:r>
          </a:p>
          <a:p>
            <a:pPr marL="628650" lvl="1" indent="-171450">
              <a:buFontTx/>
              <a:buChar char="-"/>
            </a:pPr>
            <a:r>
              <a:rPr lang="en-AU" dirty="0"/>
              <a:t>For others, it is censored (no Age at Diagnosis, so best we can do is use Age at Exit)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CA6BC-2510-524B-08F3-8209925DA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311C-104B-A647-A0C8-BF140D8720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6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E0ED1-BAE1-B157-0D1E-213C21CE4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71F60C-BA30-879B-B58F-B80AF7CCA9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6ACAC3-DF49-7136-652D-C1B3746D62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AU" dirty="0"/>
              <a:t>First see what the data looks like</a:t>
            </a:r>
          </a:p>
          <a:p>
            <a:pPr marL="171450" indent="-171450">
              <a:buFontTx/>
              <a:buChar char="-"/>
            </a:pPr>
            <a:r>
              <a:rPr lang="en-AU" dirty="0"/>
              <a:t>Decade-long clinical study with many patients</a:t>
            </a:r>
          </a:p>
          <a:p>
            <a:pPr marL="171450" indent="-171450">
              <a:buFontTx/>
              <a:buChar char="-"/>
            </a:pPr>
            <a:r>
              <a:rPr lang="en-AU" dirty="0"/>
              <a:t>Go through columns (all non-age </a:t>
            </a:r>
            <a:r>
              <a:rPr lang="en-AU" b="1" dirty="0"/>
              <a:t>variables are at baseline</a:t>
            </a:r>
            <a:r>
              <a:rPr lang="en-AU" dirty="0"/>
              <a:t>, i.e. at study entry)</a:t>
            </a:r>
          </a:p>
          <a:p>
            <a:pPr marL="628650" lvl="1" indent="-171450">
              <a:buFontTx/>
              <a:buChar char="-"/>
            </a:pPr>
            <a:r>
              <a:rPr lang="en-AU" dirty="0"/>
              <a:t>Yearly check-ups to determine if they have the disease yet</a:t>
            </a:r>
          </a:p>
          <a:p>
            <a:pPr marL="171450" indent="-171450">
              <a:buFontTx/>
              <a:buChar char="-"/>
            </a:pPr>
            <a:r>
              <a:rPr lang="en-AU" dirty="0"/>
              <a:t>Explain how x can be calculated for some patients</a:t>
            </a:r>
          </a:p>
          <a:p>
            <a:pPr marL="628650" lvl="1" indent="-171450">
              <a:buFontTx/>
              <a:buChar char="-"/>
            </a:pPr>
            <a:r>
              <a:rPr lang="en-AU" dirty="0"/>
              <a:t>For others, it is censored (no Age at Diagnosis, so best we can do is use Age at Exit)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48138F-0CFD-3004-4DA0-C88128D8D0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311C-104B-A647-A0C8-BF140D8720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23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0D825-D299-64BD-7E84-B6967A6A3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288422-0AA8-9CA2-28B2-FFB6F4CBC8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F1F442-5BF8-A90A-A5E6-8AA9B17675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AU" dirty="0"/>
              <a:t>First see what the data looks like</a:t>
            </a:r>
          </a:p>
          <a:p>
            <a:pPr marL="171450" indent="-171450">
              <a:buFontTx/>
              <a:buChar char="-"/>
            </a:pPr>
            <a:r>
              <a:rPr lang="en-AU" dirty="0"/>
              <a:t>Decade-long clinical study with many patients</a:t>
            </a:r>
          </a:p>
          <a:p>
            <a:pPr marL="171450" indent="-171450">
              <a:buFontTx/>
              <a:buChar char="-"/>
            </a:pPr>
            <a:r>
              <a:rPr lang="en-AU" dirty="0"/>
              <a:t>Go through columns (all non-age </a:t>
            </a:r>
            <a:r>
              <a:rPr lang="en-AU" b="1" dirty="0"/>
              <a:t>variables are at baseline</a:t>
            </a:r>
            <a:r>
              <a:rPr lang="en-AU" dirty="0"/>
              <a:t>, i.e. at study entry)</a:t>
            </a:r>
          </a:p>
          <a:p>
            <a:pPr marL="628650" lvl="1" indent="-171450">
              <a:buFontTx/>
              <a:buChar char="-"/>
            </a:pPr>
            <a:r>
              <a:rPr lang="en-AU" dirty="0"/>
              <a:t>Yearly check-ups to determine if they have the disease yet</a:t>
            </a:r>
          </a:p>
          <a:p>
            <a:pPr marL="171450" indent="-171450">
              <a:buFontTx/>
              <a:buChar char="-"/>
            </a:pPr>
            <a:r>
              <a:rPr lang="en-AU" dirty="0"/>
              <a:t>Explain how x can be calculated for some patients</a:t>
            </a:r>
          </a:p>
          <a:p>
            <a:pPr marL="628650" lvl="1" indent="-171450">
              <a:buFontTx/>
              <a:buChar char="-"/>
            </a:pPr>
            <a:r>
              <a:rPr lang="en-AU" dirty="0"/>
              <a:t>For others, it is censored (no Age at Diagnosis, so best we can do is use Age at Exit)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B6D821-A316-A12D-0F37-40D5008A12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311C-104B-A647-A0C8-BF140D8720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50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558B2-DE59-2328-FE80-3DD50796D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9BDCE7-7D5F-00E7-41ED-2DA6DCDFDB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88040F-F341-44FC-C1D8-B135CBC2C5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AU" dirty="0"/>
              <a:t>First see what the data looks like</a:t>
            </a:r>
          </a:p>
          <a:p>
            <a:pPr marL="171450" indent="-171450">
              <a:buFontTx/>
              <a:buChar char="-"/>
            </a:pPr>
            <a:r>
              <a:rPr lang="en-AU" dirty="0"/>
              <a:t>Decade-long clinical study with many patients</a:t>
            </a:r>
          </a:p>
          <a:p>
            <a:pPr marL="171450" indent="-171450">
              <a:buFontTx/>
              <a:buChar char="-"/>
            </a:pPr>
            <a:r>
              <a:rPr lang="en-AU" dirty="0"/>
              <a:t>Go through columns (all non-age </a:t>
            </a:r>
            <a:r>
              <a:rPr lang="en-AU" b="1" dirty="0"/>
              <a:t>variables are at baseline</a:t>
            </a:r>
            <a:r>
              <a:rPr lang="en-AU" dirty="0"/>
              <a:t>, i.e. at study entry)</a:t>
            </a:r>
          </a:p>
          <a:p>
            <a:pPr marL="628650" lvl="1" indent="-171450">
              <a:buFontTx/>
              <a:buChar char="-"/>
            </a:pPr>
            <a:r>
              <a:rPr lang="en-AU" dirty="0"/>
              <a:t>Yearly check-ups to determine if they have the disease yet</a:t>
            </a:r>
          </a:p>
          <a:p>
            <a:pPr marL="171450" indent="-171450">
              <a:buFontTx/>
              <a:buChar char="-"/>
            </a:pPr>
            <a:r>
              <a:rPr lang="en-AU" dirty="0"/>
              <a:t>Explain how x can be calculated for some patients</a:t>
            </a:r>
          </a:p>
          <a:p>
            <a:pPr marL="628650" lvl="1" indent="-171450">
              <a:buFontTx/>
              <a:buChar char="-"/>
            </a:pPr>
            <a:r>
              <a:rPr lang="en-AU" dirty="0"/>
              <a:t>For others, it is censored (no Age at Diagnosis, so best we can do is use Age at Exit)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57B0F1-6A4B-066D-19A7-46930DE911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C311C-104B-A647-A0C8-BF140D8720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41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1 (add own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 Template_widescreen_background file_red.jpg"/>
          <p:cNvPicPr>
            <a:picLocks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3" y="1290842"/>
            <a:ext cx="3965263" cy="130363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3330" y="2594472"/>
            <a:ext cx="3963817" cy="639366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87876" y="0"/>
            <a:ext cx="4556125" cy="5143500"/>
          </a:xfr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611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7" descr="Cropped images_Widescreen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9788" y="314325"/>
            <a:ext cx="4030662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USY_MB1_PMS_1_Colour_Standard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4443413"/>
            <a:ext cx="11096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3" y="1290842"/>
            <a:ext cx="3965263" cy="1303630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3330" y="2594472"/>
            <a:ext cx="3963817" cy="639366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6630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7" descr="Cropped images_Widescreen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309563"/>
            <a:ext cx="4035425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USY_MB1_PMS_1_Colour_Standard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4443413"/>
            <a:ext cx="11096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3" y="1290842"/>
            <a:ext cx="3965263" cy="1303630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3330" y="2594472"/>
            <a:ext cx="3963817" cy="639366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04526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5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7" descr="USY_MB1_PMS_1_Colour_Standard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4443413"/>
            <a:ext cx="11096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3" y="1290842"/>
            <a:ext cx="3965263" cy="1303630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3330" y="2594472"/>
            <a:ext cx="3963817" cy="639366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51898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 marL="742950" indent="-285750">
              <a:lnSpc>
                <a:spcPct val="90000"/>
              </a:lnSpc>
              <a:buFont typeface="Lucida Grande"/>
              <a:buChar char="–"/>
              <a:defRPr/>
            </a:lvl2pPr>
            <a:lvl3pPr>
              <a:lnSpc>
                <a:spcPct val="90000"/>
              </a:lnSpc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806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9944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19944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22664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0" y="4118372"/>
            <a:ext cx="4038600" cy="403202"/>
          </a:xfrm>
        </p:spPr>
        <p:txBody>
          <a:bodyPr lIns="0" tIns="72000" rIns="7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020366"/>
            <a:ext cx="4038600" cy="3097796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19944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11627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2"/>
          </p:nvPr>
        </p:nvSpPr>
        <p:spPr>
          <a:xfrm>
            <a:off x="457200" y="1020367"/>
            <a:ext cx="4038600" cy="3098006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19944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4118372"/>
            <a:ext cx="4038600" cy="403202"/>
          </a:xfrm>
        </p:spPr>
        <p:txBody>
          <a:bodyPr lIns="0" tIns="72000" rIns="7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25970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457200" y="1020367"/>
            <a:ext cx="4038600" cy="3098006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19944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4118372"/>
            <a:ext cx="4038600" cy="403202"/>
          </a:xfrm>
        </p:spPr>
        <p:txBody>
          <a:bodyPr lIns="0" tIns="72000" rIns="7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18079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  <p:txBody>
          <a:bodyPr rtlCol="0" anchor="ctr" anchorCtr="1">
            <a:norm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1894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358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 Template_widescreen_background file_red.jpg"/>
          <p:cNvPicPr>
            <a:picLocks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381883" y="1290842"/>
            <a:ext cx="3965263" cy="130363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3330" y="2594472"/>
            <a:ext cx="3963817" cy="639366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F8F454-39AF-4F4D-BDA9-4852639F2D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5696" y="0"/>
            <a:ext cx="47583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88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60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 descr="USY_MB1_PMS_1_Colour_Reversed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4429125"/>
            <a:ext cx="15367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261227"/>
            <a:ext cx="8388586" cy="396568"/>
          </a:xfrm>
        </p:spPr>
        <p:txBody>
          <a:bodyPr tIns="0" anchor="t"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884" y="657795"/>
            <a:ext cx="8387705" cy="639366"/>
          </a:xfrm>
        </p:spPr>
        <p:txBody>
          <a:bodyPr tIns="72000"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4455" y="1350309"/>
            <a:ext cx="8226486" cy="3476622"/>
          </a:xfrm>
          <a:solidFill>
            <a:srgbClr val="D9D9D9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91622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_widescreen_background file_charcoal.jpg"/>
          <p:cNvPicPr>
            <a:picLocks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1348200"/>
            <a:ext cx="3948874" cy="1224574"/>
          </a:xfrm>
        </p:spPr>
        <p:txBody>
          <a:bodyPr tIns="0"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442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_widescreen_background file_blue.jpg"/>
          <p:cNvPicPr>
            <a:picLocks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8000"/>
          </a:xfrm>
          <a:prstGeom prst="rect">
            <a:avLst/>
          </a:prstGeom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4" y="1348200"/>
            <a:ext cx="3948874" cy="1388445"/>
          </a:xfrm>
        </p:spPr>
        <p:txBody>
          <a:bodyPr tIns="0"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7315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_widescreen_background file_yellow.jpg"/>
          <p:cNvPicPr>
            <a:picLocks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8000"/>
          </a:xfrm>
          <a:prstGeom prst="rect">
            <a:avLst/>
          </a:prstGeom>
        </p:spPr>
      </p:pic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381884" y="1348200"/>
            <a:ext cx="3948874" cy="1634252"/>
          </a:xfrm>
        </p:spPr>
        <p:txBody>
          <a:bodyPr tIns="0" anchor="t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697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PT Template_widescreen_background file_red.jpg"/>
          <p:cNvPicPr>
            <a:picLocks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6" descr="Cropped images_Widescreen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0888" y="0"/>
            <a:ext cx="45958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3" y="1290842"/>
            <a:ext cx="3965263" cy="130363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3330" y="2594472"/>
            <a:ext cx="3963817" cy="639366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8271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 Template_widescreen_background file_red.jpg"/>
          <p:cNvPicPr>
            <a:picLocks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6" descr="Cropped images_Widescreen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0888" y="0"/>
            <a:ext cx="45958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3" y="1290842"/>
            <a:ext cx="3965263" cy="130363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3330" y="2594472"/>
            <a:ext cx="3963817" cy="639366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5800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– Red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 Template_widescreen_background file_red.jpg"/>
          <p:cNvPicPr>
            <a:picLocks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30724" y="0"/>
            <a:ext cx="46132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3" y="1290842"/>
            <a:ext cx="3965263" cy="130363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3330" y="2594472"/>
            <a:ext cx="3963817" cy="639366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1861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– Red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 Template_widescreen_background file_red.jpg"/>
          <p:cNvPicPr>
            <a:picLocks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 descr="269F8271-Edit.jpg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0888" y="1"/>
            <a:ext cx="4583112" cy="5143500"/>
          </a:xfrm>
          <a:prstGeom prst="rect">
            <a:avLst/>
          </a:prstGeom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3" y="1290842"/>
            <a:ext cx="3965263" cy="130363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3330" y="2594472"/>
            <a:ext cx="3963817" cy="639366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1861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5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 Template_widescreen_background file_red.jpg"/>
          <p:cNvPicPr>
            <a:picLocks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3" y="1290842"/>
            <a:ext cx="3965263" cy="130363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3330" y="2594472"/>
            <a:ext cx="3963817" cy="639366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3545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1 (add own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7" descr="USY_MB1_PMS_1_Colour_Standard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4443413"/>
            <a:ext cx="11096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645169" y="313766"/>
            <a:ext cx="4035774" cy="4513166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381883" y="1290842"/>
            <a:ext cx="3965263" cy="1303630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3330" y="2594472"/>
            <a:ext cx="3963817" cy="639366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6007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7" descr="Cropped images_Widescreen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314325"/>
            <a:ext cx="4035425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USY_MB1_PMS_1_Colour_Standard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4443413"/>
            <a:ext cx="11096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3" y="1290842"/>
            <a:ext cx="3965263" cy="1303630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3330" y="2594472"/>
            <a:ext cx="3963817" cy="639366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44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7313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Insert slide title here… 28pt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19175"/>
            <a:ext cx="822960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Sub-heading Bold… 24pt</a:t>
            </a:r>
          </a:p>
          <a:p>
            <a:pPr lvl="0"/>
            <a:r>
              <a:rPr lang="en-US"/>
              <a:t>Add body copy </a:t>
            </a:r>
          </a:p>
          <a:p>
            <a:pPr lvl="0"/>
            <a:r>
              <a:rPr lang="en-US"/>
              <a:t>Add bullet point</a:t>
            </a:r>
          </a:p>
          <a:p>
            <a:pPr lvl="0"/>
            <a:r>
              <a:rPr lang="en-US"/>
              <a:t>Add bullet point</a:t>
            </a: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381000" y="4767263"/>
            <a:ext cx="2133600" cy="2746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lang="en-US" sz="900" b="0" i="0" u="none" strike="noStrike" kern="1200" baseline="0" smtClean="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t>The University of Sydney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629400" y="4767263"/>
            <a:ext cx="2133600" cy="2746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Page </a:t>
            </a:r>
            <a:fld id="{17B45C2B-5911-204A-99D5-05E77B133151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51" r:id="rId5"/>
    <p:sldLayoutId id="2147483752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47" r:id="rId21"/>
    <p:sldLayoutId id="2147483748" r:id="rId22"/>
    <p:sldLayoutId id="2147483749" r:id="rId23"/>
    <p:sldLayoutId id="2147483750" r:id="rId24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accent1"/>
          </a:solidFill>
          <a:latin typeface="Tw Cen MT"/>
          <a:ea typeface="ＭＳ Ｐゴシック" charset="0"/>
          <a:cs typeface="Tw Cen MT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–"/>
        <a:defRPr sz="24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1.png"/><Relationship Id="rId5" Type="http://schemas.openxmlformats.org/officeDocument/2006/relationships/image" Target="../media/image500.png"/><Relationship Id="rId4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955" y="1290842"/>
            <a:ext cx="4074191" cy="130363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ea typeface="+mj-ea"/>
              </a:rPr>
              <a:t>Variable selection in a joint model for Huntington’s disease data</a:t>
            </a:r>
            <a:endParaRPr lang="en-US" b="0">
              <a:solidFill>
                <a:schemeClr val="tx1"/>
              </a:solidFill>
              <a:ea typeface="+mj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4442" y="2594471"/>
            <a:ext cx="4072705" cy="1259071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Lucida Grande"/>
              <a:buNone/>
              <a:defRPr/>
            </a:pPr>
            <a:endParaRPr lang="en-US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Lucida Grande"/>
              <a:buNone/>
              <a:defRPr/>
            </a:pPr>
            <a:r>
              <a:rPr lang="en-US" b="1">
                <a:ea typeface="+mn-ea"/>
              </a:rPr>
              <a:t>Rajan Shankar</a:t>
            </a:r>
            <a:r>
              <a:rPr lang="en-US">
                <a:ea typeface="+mn-ea"/>
              </a:rPr>
              <a:t>, Tanya Garcia, Garth Tarr</a:t>
            </a:r>
            <a:endParaRPr lang="en-US" b="1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Lucida Grande"/>
              <a:buNone/>
              <a:defRPr/>
            </a:pPr>
            <a:r>
              <a:rPr lang="en-US">
                <a:ea typeface="+mn-ea"/>
              </a:rPr>
              <a:t>School of Mathematics and Statistics</a:t>
            </a:r>
          </a:p>
          <a:p>
            <a:pPr eaLnBrk="1" fontAlgn="auto" hangingPunct="1">
              <a:spcAft>
                <a:spcPts val="0"/>
              </a:spcAft>
              <a:buFont typeface="Lucida Grande"/>
              <a:buNone/>
              <a:defRPr/>
            </a:pPr>
            <a:r>
              <a:rPr lang="en-US">
                <a:ea typeface="+mn-ea"/>
              </a:rPr>
              <a:t>Faculty of Science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40D152-281E-1A2F-7747-DB3AC7152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3" r="29994"/>
          <a:stretch>
            <a:fillRect/>
          </a:stretch>
        </p:blipFill>
        <p:spPr bwMode="auto">
          <a:xfrm>
            <a:off x="4388091" y="0"/>
            <a:ext cx="475590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77010-6C65-0CC4-4014-2ED3CBCB7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96E6E-C9C4-AC70-F96A-06D0B3F46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47430-C18B-4382-B904-D88C84D2E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9175"/>
            <a:ext cx="8229600" cy="15525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Clinical </a:t>
            </a:r>
            <a:r>
              <a:rPr lang="en-AU" b="1" dirty="0"/>
              <a:t>diagnosis</a:t>
            </a:r>
            <a:r>
              <a:rPr lang="en-AU" dirty="0"/>
              <a:t> occurs once motor skills deteriorate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Cognitive</a:t>
            </a:r>
            <a:r>
              <a:rPr lang="en-AU" dirty="0"/>
              <a:t> decline starts much earlier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837AC36-2333-6370-AD99-85F04122551A}"/>
              </a:ext>
            </a:extLst>
          </p:cNvPr>
          <p:cNvCxnSpPr/>
          <p:nvPr/>
        </p:nvCxnSpPr>
        <p:spPr>
          <a:xfrm>
            <a:off x="1327150" y="3632200"/>
            <a:ext cx="6261100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578DA7-8CB3-1D90-8891-AEC8EA986177}"/>
              </a:ext>
            </a:extLst>
          </p:cNvPr>
          <p:cNvSpPr txBox="1"/>
          <p:nvPr/>
        </p:nvSpPr>
        <p:spPr>
          <a:xfrm>
            <a:off x="3797300" y="3763019"/>
            <a:ext cx="156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Cognitive decline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00506D-EEE9-EEDD-FC52-8F9A17D1A385}"/>
              </a:ext>
            </a:extLst>
          </p:cNvPr>
          <p:cNvSpPr txBox="1"/>
          <p:nvPr/>
        </p:nvSpPr>
        <p:spPr>
          <a:xfrm>
            <a:off x="5108574" y="3763018"/>
            <a:ext cx="127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Motor decline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355779-CA33-902C-1762-24DA04BE9834}"/>
              </a:ext>
            </a:extLst>
          </p:cNvPr>
          <p:cNvSpPr txBox="1"/>
          <p:nvPr/>
        </p:nvSpPr>
        <p:spPr>
          <a:xfrm>
            <a:off x="6492878" y="3990981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/>
              <a:t>Diagnosis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3FD6E0-5F43-6A60-21BC-016D109AE363}"/>
              </a:ext>
            </a:extLst>
          </p:cNvPr>
          <p:cNvSpPr txBox="1"/>
          <p:nvPr/>
        </p:nvSpPr>
        <p:spPr>
          <a:xfrm>
            <a:off x="457200" y="3146844"/>
            <a:ext cx="679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/>
              <a:t>Age: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3AB20F-2635-2F68-1EDD-A78E161BB6E1}"/>
              </a:ext>
            </a:extLst>
          </p:cNvPr>
          <p:cNvCxnSpPr>
            <a:cxnSpLocks/>
          </p:cNvCxnSpPr>
          <p:nvPr/>
        </p:nvCxnSpPr>
        <p:spPr>
          <a:xfrm>
            <a:off x="4578350" y="3525237"/>
            <a:ext cx="0" cy="213926"/>
          </a:xfrm>
          <a:prstGeom prst="line">
            <a:avLst/>
          </a:prstGeom>
          <a:ln w="19050">
            <a:solidFill>
              <a:srgbClr val="E646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38E9A4B-B341-7A79-3AD6-DA093ADE599E}"/>
              </a:ext>
            </a:extLst>
          </p:cNvPr>
          <p:cNvSpPr txBox="1"/>
          <p:nvPr/>
        </p:nvSpPr>
        <p:spPr>
          <a:xfrm>
            <a:off x="4324350" y="3160922"/>
            <a:ext cx="50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30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96F3B3-CC6A-71DA-2C8F-6971C5E1DAAC}"/>
              </a:ext>
            </a:extLst>
          </p:cNvPr>
          <p:cNvCxnSpPr>
            <a:cxnSpLocks/>
          </p:cNvCxnSpPr>
          <p:nvPr/>
        </p:nvCxnSpPr>
        <p:spPr>
          <a:xfrm>
            <a:off x="1327150" y="3525237"/>
            <a:ext cx="0" cy="213926"/>
          </a:xfrm>
          <a:prstGeom prst="line">
            <a:avLst/>
          </a:prstGeom>
          <a:ln w="19050">
            <a:solidFill>
              <a:srgbClr val="E646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ECADE46-976D-FC89-94C0-54C4428C0ECF}"/>
              </a:ext>
            </a:extLst>
          </p:cNvPr>
          <p:cNvSpPr txBox="1"/>
          <p:nvPr/>
        </p:nvSpPr>
        <p:spPr>
          <a:xfrm>
            <a:off x="1079500" y="3160922"/>
            <a:ext cx="50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C53D40C-70F1-EE0F-7098-FA8BCA7BBF7B}"/>
              </a:ext>
            </a:extLst>
          </p:cNvPr>
          <p:cNvCxnSpPr>
            <a:cxnSpLocks/>
          </p:cNvCxnSpPr>
          <p:nvPr/>
        </p:nvCxnSpPr>
        <p:spPr>
          <a:xfrm>
            <a:off x="5746750" y="3525237"/>
            <a:ext cx="0" cy="213926"/>
          </a:xfrm>
          <a:prstGeom prst="line">
            <a:avLst/>
          </a:prstGeom>
          <a:ln w="19050">
            <a:solidFill>
              <a:srgbClr val="E646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7C1AA7B-294C-38A2-ED68-121A64B28C96}"/>
              </a:ext>
            </a:extLst>
          </p:cNvPr>
          <p:cNvSpPr txBox="1"/>
          <p:nvPr/>
        </p:nvSpPr>
        <p:spPr>
          <a:xfrm>
            <a:off x="5492750" y="3160922"/>
            <a:ext cx="50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40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2B8A15-2D10-C378-794F-00795E650153}"/>
              </a:ext>
            </a:extLst>
          </p:cNvPr>
          <p:cNvCxnSpPr>
            <a:cxnSpLocks/>
          </p:cNvCxnSpPr>
          <p:nvPr/>
        </p:nvCxnSpPr>
        <p:spPr>
          <a:xfrm>
            <a:off x="6356346" y="3525237"/>
            <a:ext cx="0" cy="213926"/>
          </a:xfrm>
          <a:prstGeom prst="line">
            <a:avLst/>
          </a:prstGeom>
          <a:ln w="19050">
            <a:solidFill>
              <a:srgbClr val="E646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810ED4C-8E02-65AE-0291-77E989518A24}"/>
              </a:ext>
            </a:extLst>
          </p:cNvPr>
          <p:cNvSpPr txBox="1"/>
          <p:nvPr/>
        </p:nvSpPr>
        <p:spPr>
          <a:xfrm>
            <a:off x="6102346" y="3160922"/>
            <a:ext cx="50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/>
              <a:t>45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0ECDCD3-8CEB-3DBD-A069-8DE6D5E921FF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6356346" y="3763017"/>
            <a:ext cx="136532" cy="41263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CCF3F82-F331-5291-376E-A426B6238526}"/>
              </a:ext>
            </a:extLst>
          </p:cNvPr>
          <p:cNvSpPr txBox="1"/>
          <p:nvPr/>
        </p:nvSpPr>
        <p:spPr>
          <a:xfrm>
            <a:off x="546100" y="3750094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Birth</a:t>
            </a:r>
          </a:p>
        </p:txBody>
      </p:sp>
    </p:spTree>
    <p:extLst>
      <p:ext uri="{BB962C8B-B14F-4D97-AF65-F5344CB8AC3E}">
        <p14:creationId xmlns:p14="http://schemas.microsoft.com/office/powerpoint/2010/main" val="1484649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7B9B6-EC42-5347-8C53-D0D14C634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Interest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580249-60D5-759A-66C5-488BEC8E26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19175"/>
                <a:ext cx="8229600" cy="337808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AU" dirty="0"/>
                  <a:t>Cognitive health (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AU" dirty="0"/>
                  <a:t>) vs time-to-diagnosis (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dirty="0"/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580249-60D5-759A-66C5-488BEC8E26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19175"/>
                <a:ext cx="8229600" cy="337808"/>
              </a:xfrm>
              <a:blipFill>
                <a:blip r:embed="rId3"/>
                <a:stretch>
                  <a:fillRect l="-1080" t="-25000" b="-6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00D6722-B5E2-4B34-4CD8-FD463EB468F0}"/>
              </a:ext>
            </a:extLst>
          </p:cNvPr>
          <p:cNvCxnSpPr>
            <a:cxnSpLocks/>
          </p:cNvCxnSpPr>
          <p:nvPr/>
        </p:nvCxnSpPr>
        <p:spPr>
          <a:xfrm flipV="1">
            <a:off x="3263900" y="4040491"/>
            <a:ext cx="2489200" cy="10557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F9F7A3-28BC-800B-C619-B71D9AAA6E87}"/>
              </a:ext>
            </a:extLst>
          </p:cNvPr>
          <p:cNvCxnSpPr/>
          <p:nvPr/>
        </p:nvCxnSpPr>
        <p:spPr>
          <a:xfrm flipV="1">
            <a:off x="3270250" y="2139698"/>
            <a:ext cx="0" cy="19177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495382-77BE-C98E-B097-FD0E8B01B31F}"/>
              </a:ext>
            </a:extLst>
          </p:cNvPr>
          <p:cNvCxnSpPr>
            <a:cxnSpLocks/>
          </p:cNvCxnSpPr>
          <p:nvPr/>
        </p:nvCxnSpPr>
        <p:spPr>
          <a:xfrm flipV="1">
            <a:off x="3270250" y="2434973"/>
            <a:ext cx="2106968" cy="12207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5D8CAF-4D5F-C877-787A-AB1583C8D43A}"/>
                  </a:ext>
                </a:extLst>
              </p:cNvPr>
              <p:cNvSpPr txBox="1"/>
              <p:nvPr/>
            </p:nvSpPr>
            <p:spPr>
              <a:xfrm>
                <a:off x="5692779" y="3832052"/>
                <a:ext cx="4952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AU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5D8CAF-4D5F-C877-787A-AB1583C8D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779" y="3832052"/>
                <a:ext cx="49529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A0A0A8-451D-60FD-A54B-071E3563FB94}"/>
                  </a:ext>
                </a:extLst>
              </p:cNvPr>
              <p:cNvSpPr txBox="1"/>
              <p:nvPr/>
            </p:nvSpPr>
            <p:spPr>
              <a:xfrm>
                <a:off x="3060700" y="1716392"/>
                <a:ext cx="4952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AU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A0A0A8-451D-60FD-A54B-071E3563F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700" y="1716392"/>
                <a:ext cx="495299" cy="369332"/>
              </a:xfrm>
              <a:prstGeom prst="rect">
                <a:avLst/>
              </a:prstGeom>
              <a:blipFill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568E75-D4E9-4E76-4009-DEEF98BB9903}"/>
              </a:ext>
            </a:extLst>
          </p:cNvPr>
          <p:cNvCxnSpPr>
            <a:cxnSpLocks/>
          </p:cNvCxnSpPr>
          <p:nvPr/>
        </p:nvCxnSpPr>
        <p:spPr>
          <a:xfrm>
            <a:off x="3435350" y="3942240"/>
            <a:ext cx="0" cy="213926"/>
          </a:xfrm>
          <a:prstGeom prst="line">
            <a:avLst/>
          </a:prstGeom>
          <a:ln w="19050">
            <a:solidFill>
              <a:srgbClr val="E646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F799BA9-F8C6-38F3-B1F0-180A5E6BA326}"/>
              </a:ext>
            </a:extLst>
          </p:cNvPr>
          <p:cNvSpPr txBox="1"/>
          <p:nvPr/>
        </p:nvSpPr>
        <p:spPr>
          <a:xfrm>
            <a:off x="3181350" y="4123470"/>
            <a:ext cx="507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1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24FA58-8D4A-1CFE-772D-2831A70DE1CE}"/>
              </a:ext>
            </a:extLst>
          </p:cNvPr>
          <p:cNvCxnSpPr>
            <a:cxnSpLocks/>
          </p:cNvCxnSpPr>
          <p:nvPr/>
        </p:nvCxnSpPr>
        <p:spPr>
          <a:xfrm>
            <a:off x="4635506" y="3942240"/>
            <a:ext cx="0" cy="213926"/>
          </a:xfrm>
          <a:prstGeom prst="line">
            <a:avLst/>
          </a:prstGeom>
          <a:ln w="19050">
            <a:solidFill>
              <a:srgbClr val="E646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C5191DF-CE90-13B5-ADDF-3D4B35CAA1CC}"/>
              </a:ext>
            </a:extLst>
          </p:cNvPr>
          <p:cNvSpPr txBox="1"/>
          <p:nvPr/>
        </p:nvSpPr>
        <p:spPr>
          <a:xfrm>
            <a:off x="4381506" y="4123470"/>
            <a:ext cx="507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9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BD48694-AF5A-AA19-3820-0533235D48EE}"/>
              </a:ext>
            </a:extLst>
          </p:cNvPr>
          <p:cNvCxnSpPr>
            <a:cxnSpLocks/>
          </p:cNvCxnSpPr>
          <p:nvPr/>
        </p:nvCxnSpPr>
        <p:spPr>
          <a:xfrm>
            <a:off x="4035427" y="3942240"/>
            <a:ext cx="0" cy="213926"/>
          </a:xfrm>
          <a:prstGeom prst="line">
            <a:avLst/>
          </a:prstGeom>
          <a:ln w="19050">
            <a:solidFill>
              <a:srgbClr val="E646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C722B4F-259F-DD73-A495-8C2C4310D277}"/>
              </a:ext>
            </a:extLst>
          </p:cNvPr>
          <p:cNvSpPr txBox="1"/>
          <p:nvPr/>
        </p:nvSpPr>
        <p:spPr>
          <a:xfrm>
            <a:off x="3781427" y="4123470"/>
            <a:ext cx="507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5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734C5DD-4924-6024-206D-0FA0D341651E}"/>
              </a:ext>
            </a:extLst>
          </p:cNvPr>
          <p:cNvCxnSpPr>
            <a:cxnSpLocks/>
          </p:cNvCxnSpPr>
          <p:nvPr/>
        </p:nvCxnSpPr>
        <p:spPr>
          <a:xfrm>
            <a:off x="5232399" y="3942240"/>
            <a:ext cx="0" cy="213926"/>
          </a:xfrm>
          <a:prstGeom prst="line">
            <a:avLst/>
          </a:prstGeom>
          <a:ln w="19050">
            <a:solidFill>
              <a:srgbClr val="E646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A1EBD87-8D22-1B6F-DAB7-B4F04744F87B}"/>
              </a:ext>
            </a:extLst>
          </p:cNvPr>
          <p:cNvSpPr txBox="1"/>
          <p:nvPr/>
        </p:nvSpPr>
        <p:spPr>
          <a:xfrm>
            <a:off x="4978399" y="4123470"/>
            <a:ext cx="507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13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F908134-E504-A510-A05E-BAC7E436C51D}"/>
              </a:ext>
            </a:extLst>
          </p:cNvPr>
          <p:cNvCxnSpPr>
            <a:cxnSpLocks/>
          </p:cNvCxnSpPr>
          <p:nvPr/>
        </p:nvCxnSpPr>
        <p:spPr>
          <a:xfrm flipH="1">
            <a:off x="3165487" y="4051160"/>
            <a:ext cx="200013" cy="0"/>
          </a:xfrm>
          <a:prstGeom prst="line">
            <a:avLst/>
          </a:prstGeom>
          <a:ln w="19050">
            <a:solidFill>
              <a:srgbClr val="E646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DFC257B-E990-4BE4-14E9-B4595279CCB1}"/>
              </a:ext>
            </a:extLst>
          </p:cNvPr>
          <p:cNvSpPr txBox="1"/>
          <p:nvPr/>
        </p:nvSpPr>
        <p:spPr>
          <a:xfrm>
            <a:off x="2857502" y="3903509"/>
            <a:ext cx="349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0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756FB76-23C8-2311-1147-0D78E4D8BAD4}"/>
              </a:ext>
            </a:extLst>
          </p:cNvPr>
          <p:cNvCxnSpPr>
            <a:cxnSpLocks/>
          </p:cNvCxnSpPr>
          <p:nvPr/>
        </p:nvCxnSpPr>
        <p:spPr>
          <a:xfrm flipH="1">
            <a:off x="3165487" y="2141041"/>
            <a:ext cx="200013" cy="0"/>
          </a:xfrm>
          <a:prstGeom prst="line">
            <a:avLst/>
          </a:prstGeom>
          <a:ln w="19050">
            <a:solidFill>
              <a:srgbClr val="E646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6D2D363-60A0-6C5B-103B-ED54B6B14BC4}"/>
              </a:ext>
            </a:extLst>
          </p:cNvPr>
          <p:cNvSpPr txBox="1"/>
          <p:nvPr/>
        </p:nvSpPr>
        <p:spPr>
          <a:xfrm>
            <a:off x="2711454" y="1993390"/>
            <a:ext cx="495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680642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9E400E51-2F29-BE0D-1CA7-E75A906CB28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26335940"/>
                  </p:ext>
                </p:extLst>
              </p:nvPr>
            </p:nvGraphicFramePr>
            <p:xfrm>
              <a:off x="346669" y="1540116"/>
              <a:ext cx="8495736" cy="2489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1967">
                      <a:extLst>
                        <a:ext uri="{9D8B030D-6E8A-4147-A177-3AD203B41FA5}">
                          <a16:colId xmlns:a16="http://schemas.microsoft.com/office/drawing/2014/main" val="3270540667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1082853909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2230102442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2756604552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484052771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2464443672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2458512356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15743175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0" i="0"/>
                            <a:t>Patient ID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AU" b="0" i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0" i="0"/>
                            <a:t>Age at Entry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0" i="0"/>
                            <a:t>Age at Diagnosis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0"/>
                            <a:t>Age at Exit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AU" b="0" i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b="0" i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AU" b="0" i="1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18152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39.1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47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b="0" i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b="0" i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b="0" i="1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9831448"/>
                      </a:ext>
                    </a:extLst>
                  </a:tr>
                  <a:tr h="352048"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>
                              <a:effectLst/>
                            </a:rPr>
                            <a:t>57.4</a:t>
                          </a:r>
                          <a:endParaRPr lang="en-A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b="0" i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b="0" i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b="0" i="1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90883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>
                              <a:effectLst/>
                            </a:rPr>
                            <a:t>78.8</a:t>
                          </a:r>
                          <a:endParaRPr lang="en-A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b="0" i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b="0" i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b="0" i="1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95913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>
                              <a:effectLst/>
                            </a:rPr>
                            <a:t>62.4</a:t>
                          </a:r>
                          <a:endParaRPr lang="en-A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b="0" i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b="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9065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b="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9569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9E400E51-2F29-BE0D-1CA7-E75A906CB28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26335940"/>
                  </p:ext>
                </p:extLst>
              </p:nvPr>
            </p:nvGraphicFramePr>
            <p:xfrm>
              <a:off x="346669" y="1540116"/>
              <a:ext cx="8495736" cy="2489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1967">
                      <a:extLst>
                        <a:ext uri="{9D8B030D-6E8A-4147-A177-3AD203B41FA5}">
                          <a16:colId xmlns:a16="http://schemas.microsoft.com/office/drawing/2014/main" val="3270540667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1082853909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2230102442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2756604552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484052771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2464443672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2458512356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1574317589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0" i="0"/>
                            <a:t>Patient ID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190" t="-3922" r="-600000" b="-28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0" i="0"/>
                            <a:t>Age at Entry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0" i="0"/>
                            <a:t>Age at Diagnosis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0"/>
                            <a:t>Age at Exit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922" r="-201190" b="-28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7229" t="-3922" r="-103614" b="-28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8810" t="-3922" r="-2381" b="-288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18152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39.1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47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82759" r="-201190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7229" t="-182759" r="-103614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8810" t="-182759" r="-2381" b="-4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983144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>
                              <a:effectLst/>
                            </a:rPr>
                            <a:t>57.4</a:t>
                          </a:r>
                          <a:endParaRPr lang="en-A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82759" r="-201190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7229" t="-282759" r="-103614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8810" t="-282759" r="-2381" b="-3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90883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>
                              <a:effectLst/>
                            </a:rPr>
                            <a:t>78.8</a:t>
                          </a:r>
                          <a:endParaRPr lang="en-A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82759" r="-201190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7229" t="-382759" r="-103614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8810" t="-382759" r="-2381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95913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>
                              <a:effectLst/>
                            </a:rPr>
                            <a:t>62.4</a:t>
                          </a:r>
                          <a:endParaRPr lang="en-A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466667" r="-20119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7229" t="-466667" r="-10361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8810" t="-466667" r="-2381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9065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0" t="-586207" r="-70000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190" t="-586207" r="-60000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3614" t="-586207" r="-507229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586207" r="-40119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586207" r="-30119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586207" r="-20119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7229" t="-586207" r="-103614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8810" t="-586207" r="-2381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69569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AED453-897C-DA7D-7D79-E65CFF69576A}"/>
              </a:ext>
            </a:extLst>
          </p:cNvPr>
          <p:cNvSpPr txBox="1">
            <a:spLocks/>
          </p:cNvSpPr>
          <p:nvPr/>
        </p:nvSpPr>
        <p:spPr bwMode="auto">
          <a:xfrm>
            <a:off x="6031246" y="647629"/>
            <a:ext cx="2530886" cy="45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a14="http://schemas.microsoft.com/office/drawing/2010/main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Lucida Grande" charset="0"/>
              <a:buChar char="–"/>
              <a:defRPr sz="2400" kern="1200">
                <a:solidFill>
                  <a:schemeClr val="tx1"/>
                </a:solidFill>
                <a:latin typeface="Tw Cen MT"/>
                <a:ea typeface="ＭＳ Ｐゴシック" charset="0"/>
                <a:cs typeface="Tw Cen MT"/>
              </a:defRPr>
            </a:lvl1pPr>
            <a:lvl2pPr marL="742950" indent="-285750" algn="l" defTabSz="457200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000" kern="1200">
                <a:solidFill>
                  <a:schemeClr val="tx1"/>
                </a:solidFill>
                <a:latin typeface="Tw Cen MT"/>
                <a:ea typeface="ＭＳ Ｐゴシック" charset="0"/>
                <a:cs typeface="Tw Cen MT"/>
              </a:defRPr>
            </a:lvl2pPr>
            <a:lvl3pPr marL="1143000" indent="-228600" algn="l" defTabSz="457200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w Cen MT"/>
                <a:ea typeface="ＭＳ Ｐゴシック" charset="0"/>
                <a:cs typeface="Tw Cen MT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w Cen MT"/>
                <a:ea typeface="ＭＳ Ｐゴシック" charset="0"/>
                <a:cs typeface="Tw Cen M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w Cen MT"/>
                <a:ea typeface="ＭＳ Ｐゴシック" charset="0"/>
                <a:cs typeface="Tw Cen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000" dirty="0"/>
              <a:t>Additional predictors</a:t>
            </a:r>
            <a:endParaRPr lang="en-AU" sz="1800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C7EF15E7-3F22-346F-DA6F-C090D678D346}"/>
              </a:ext>
            </a:extLst>
          </p:cNvPr>
          <p:cNvSpPr/>
          <p:nvPr/>
        </p:nvSpPr>
        <p:spPr>
          <a:xfrm rot="16200000">
            <a:off x="7029627" y="-317640"/>
            <a:ext cx="451258" cy="3174298"/>
          </a:xfrm>
          <a:prstGeom prst="rightBrace">
            <a:avLst>
              <a:gd name="adj1" fmla="val 22893"/>
              <a:gd name="adj2" fmla="val 5133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EB43CD6-FC37-B56A-AE8E-CF5A7CF8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set</a:t>
            </a:r>
          </a:p>
        </p:txBody>
      </p:sp>
    </p:spTree>
    <p:extLst>
      <p:ext uri="{BB962C8B-B14F-4D97-AF65-F5344CB8AC3E}">
        <p14:creationId xmlns:p14="http://schemas.microsoft.com/office/powerpoint/2010/main" val="2033727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2EC2E-EA13-8A2C-622C-61314F766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6A05FE1-4378-ACF9-3EA5-218C3044BFE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94126948"/>
                  </p:ext>
                </p:extLst>
              </p:nvPr>
            </p:nvGraphicFramePr>
            <p:xfrm>
              <a:off x="346669" y="1540116"/>
              <a:ext cx="8495736" cy="2489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1967">
                      <a:extLst>
                        <a:ext uri="{9D8B030D-6E8A-4147-A177-3AD203B41FA5}">
                          <a16:colId xmlns:a16="http://schemas.microsoft.com/office/drawing/2014/main" val="3270540667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1082853909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2230102442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2756604552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484052771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2464443672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2458512356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15743175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0" i="0"/>
                            <a:t>Patient ID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AU" b="0" i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0" i="0"/>
                            <a:t>Age at Entry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0" i="0"/>
                            <a:t>Age at Diagnosis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0"/>
                            <a:t>Age at Exit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AU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b="0" i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AU" b="0" i="1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18152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39.1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/>
                            <a:t>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47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b="0" i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b="0" i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b="0" i="1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9831448"/>
                      </a:ext>
                    </a:extLst>
                  </a:tr>
                  <a:tr h="352048"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>
                              <a:effectLst/>
                            </a:rPr>
                            <a:t>57.4</a:t>
                          </a:r>
                          <a:endParaRPr lang="en-A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b="0" i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b="0" i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b="0" i="1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90883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>
                              <a:effectLst/>
                            </a:rPr>
                            <a:t>78.8</a:t>
                          </a:r>
                          <a:endParaRPr lang="en-A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b="0" i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b="0" i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b="0" i="1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95913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>
                              <a:effectLst/>
                            </a:rPr>
                            <a:t>62.4</a:t>
                          </a:r>
                          <a:endParaRPr lang="en-A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b="0" i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b="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9065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b="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9569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6A05FE1-4378-ACF9-3EA5-218C3044BFE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94126948"/>
                  </p:ext>
                </p:extLst>
              </p:nvPr>
            </p:nvGraphicFramePr>
            <p:xfrm>
              <a:off x="346669" y="1540116"/>
              <a:ext cx="8495736" cy="2489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1967">
                      <a:extLst>
                        <a:ext uri="{9D8B030D-6E8A-4147-A177-3AD203B41FA5}">
                          <a16:colId xmlns:a16="http://schemas.microsoft.com/office/drawing/2014/main" val="3270540667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1082853909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2230102442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2756604552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484052771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2464443672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2458512356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1574317589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0" i="0"/>
                            <a:t>Patient ID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190" t="-3922" r="-600000" b="-28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0" i="0"/>
                            <a:t>Age at Entry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0" i="0"/>
                            <a:t>Age at Diagnosis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0"/>
                            <a:t>Age at Exit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922" r="-201190" b="-28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7229" t="-3922" r="-103614" b="-28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8810" t="-3922" r="-2381" b="-288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18152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39.1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/>
                            <a:t>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47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82759" r="-201190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7229" t="-182759" r="-103614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8810" t="-182759" r="-2381" b="-4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983144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>
                              <a:effectLst/>
                            </a:rPr>
                            <a:t>57.4</a:t>
                          </a:r>
                          <a:endParaRPr lang="en-A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82759" r="-201190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7229" t="-282759" r="-103614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8810" t="-282759" r="-2381" b="-3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90883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>
                              <a:effectLst/>
                            </a:rPr>
                            <a:t>78.8</a:t>
                          </a:r>
                          <a:endParaRPr lang="en-A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82759" r="-201190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7229" t="-382759" r="-103614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8810" t="-382759" r="-2381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95913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>
                              <a:effectLst/>
                            </a:rPr>
                            <a:t>62.4</a:t>
                          </a:r>
                          <a:endParaRPr lang="en-A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466667" r="-20119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7229" t="-466667" r="-10361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8810" t="-466667" r="-2381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9065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0" t="-586207" r="-70000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190" t="-586207" r="-60000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3614" t="-586207" r="-507229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586207" r="-40119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586207" r="-30119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586207" r="-20119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7229" t="-586207" r="-103614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8810" t="-586207" r="-2381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69569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itle 7">
            <a:extLst>
              <a:ext uri="{FF2B5EF4-FFF2-40B4-BE49-F238E27FC236}">
                <a16:creationId xmlns:a16="http://schemas.microsoft.com/office/drawing/2014/main" id="{DAE65B35-83D6-B745-5950-87767E0BC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50307E83-173F-D404-6108-86909D0A6B7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400949" y="685013"/>
                <a:ext cx="4069429" cy="858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1" fontAlgn="base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Lucida Grande" charset="0"/>
                  <a:buChar char="–"/>
                  <a:defRPr sz="2400" kern="1200">
                    <a:solidFill>
                      <a:schemeClr val="tx1"/>
                    </a:solidFill>
                    <a:latin typeface="Tw Cen MT"/>
                    <a:ea typeface="ＭＳ Ｐゴシック" charset="0"/>
                    <a:cs typeface="Tw Cen MT"/>
                  </a:defRPr>
                </a:lvl1pPr>
                <a:lvl2pPr marL="742950" indent="-285750" algn="l" defTabSz="457200" rtl="0" eaLnBrk="1" fontAlgn="base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Lucida Grande"/>
                  <a:buChar char="–"/>
                  <a:defRPr sz="2000" kern="1200">
                    <a:solidFill>
                      <a:schemeClr val="tx1"/>
                    </a:solidFill>
                    <a:latin typeface="Tw Cen MT"/>
                    <a:ea typeface="ＭＳ Ｐゴシック" charset="0"/>
                    <a:cs typeface="Tw Cen MT"/>
                  </a:defRPr>
                </a:lvl2pPr>
                <a:lvl3pPr marL="1143000" indent="-228600" algn="l" defTabSz="457200" rtl="0" eaLnBrk="1" fontAlgn="base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Tw Cen MT"/>
                    <a:ea typeface="ＭＳ Ｐゴシック" charset="0"/>
                    <a:cs typeface="Tw Cen MT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Tw Cen MT"/>
                    <a:ea typeface="ＭＳ Ｐゴシック" charset="0"/>
                    <a:cs typeface="Tw Cen MT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Tw Cen MT"/>
                    <a:ea typeface="ＭＳ Ｐゴシック" charset="0"/>
                    <a:cs typeface="Tw Cen MT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2000" dirty="0"/>
                  <a:t> Age at Diagnosis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AU" sz="2000" dirty="0"/>
                  <a:t> Age at Entry</a:t>
                </a:r>
              </a:p>
              <a:p>
                <a:pPr marL="457200" lvl="1" indent="0">
                  <a:buNone/>
                </a:pPr>
                <a:r>
                  <a:rPr lang="en-AU" sz="1800" dirty="0"/>
                  <a:t>  </a:t>
                </a:r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50307E83-173F-D404-6108-86909D0A6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0949" y="685013"/>
                <a:ext cx="4069429" cy="858341"/>
              </a:xfrm>
              <a:prstGeom prst="rect">
                <a:avLst/>
              </a:prstGeom>
              <a:blipFill>
                <a:blip r:embed="rId4"/>
                <a:stretch>
                  <a:fillRect t="-57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a14="http://schemas.microsoft.com/office/drawing/2010/main"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F01D86E1-B830-17AC-DBD0-45DAF37EEFF6}"/>
              </a:ext>
            </a:extLst>
          </p:cNvPr>
          <p:cNvSpPr/>
          <p:nvPr/>
        </p:nvSpPr>
        <p:spPr>
          <a:xfrm rot="16200000">
            <a:off x="3310272" y="231413"/>
            <a:ext cx="451258" cy="2116393"/>
          </a:xfrm>
          <a:prstGeom prst="rightBrace">
            <a:avLst>
              <a:gd name="adj1" fmla="val 22893"/>
              <a:gd name="adj2" fmla="val 5082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6136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AF78C-BF6F-959D-8B31-FFF28741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A3560E6-73BA-88BA-6F86-31E31B79E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B591380-8663-2C14-E35B-9EB68439EA1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400949" y="685013"/>
                <a:ext cx="4069429" cy="858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1" fontAlgn="base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Lucida Grande" charset="0"/>
                  <a:buChar char="–"/>
                  <a:defRPr sz="2400" kern="1200">
                    <a:solidFill>
                      <a:schemeClr val="tx1"/>
                    </a:solidFill>
                    <a:latin typeface="Tw Cen MT"/>
                    <a:ea typeface="ＭＳ Ｐゴシック" charset="0"/>
                    <a:cs typeface="Tw Cen MT"/>
                  </a:defRPr>
                </a:lvl1pPr>
                <a:lvl2pPr marL="742950" indent="-285750" algn="l" defTabSz="457200" rtl="0" eaLnBrk="1" fontAlgn="base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Lucida Grande"/>
                  <a:buChar char="–"/>
                  <a:defRPr sz="2000" kern="1200">
                    <a:solidFill>
                      <a:schemeClr val="tx1"/>
                    </a:solidFill>
                    <a:latin typeface="Tw Cen MT"/>
                    <a:ea typeface="ＭＳ Ｐゴシック" charset="0"/>
                    <a:cs typeface="Tw Cen MT"/>
                  </a:defRPr>
                </a:lvl2pPr>
                <a:lvl3pPr marL="1143000" indent="-228600" algn="l" defTabSz="457200" rtl="0" eaLnBrk="1" fontAlgn="base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Tw Cen MT"/>
                    <a:ea typeface="ＭＳ Ｐゴシック" charset="0"/>
                    <a:cs typeface="Tw Cen MT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Tw Cen MT"/>
                    <a:ea typeface="ＭＳ Ｐゴシック" charset="0"/>
                    <a:cs typeface="Tw Cen MT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Tw Cen MT"/>
                    <a:ea typeface="ＭＳ Ｐゴシック" charset="0"/>
                    <a:cs typeface="Tw Cen MT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2000" dirty="0"/>
                  <a:t> Age at Diagnosis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AU" sz="2000" dirty="0"/>
                  <a:t> Age at Entry</a:t>
                </a:r>
              </a:p>
              <a:p>
                <a:pPr marL="457200" lvl="1" indent="0">
                  <a:buNone/>
                </a:pPr>
                <a:r>
                  <a:rPr lang="en-AU" sz="1800" dirty="0"/>
                  <a:t>  </a:t>
                </a:r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B591380-8663-2C14-E35B-9EB68439E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0949" y="685013"/>
                <a:ext cx="4069429" cy="858341"/>
              </a:xfrm>
              <a:prstGeom prst="rect">
                <a:avLst/>
              </a:prstGeom>
              <a:blipFill>
                <a:blip r:embed="rId3"/>
                <a:stretch>
                  <a:fillRect t="-579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F47D5B35-7A1B-1B80-E089-AC48A5650DA8}"/>
              </a:ext>
            </a:extLst>
          </p:cNvPr>
          <p:cNvSpPr/>
          <p:nvPr/>
        </p:nvSpPr>
        <p:spPr>
          <a:xfrm rot="16200000">
            <a:off x="3310272" y="231413"/>
            <a:ext cx="451258" cy="2116393"/>
          </a:xfrm>
          <a:prstGeom prst="rightBrace">
            <a:avLst>
              <a:gd name="adj1" fmla="val 22893"/>
              <a:gd name="adj2" fmla="val 5082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Content Placeholder 3">
                <a:extLst>
                  <a:ext uri="{FF2B5EF4-FFF2-40B4-BE49-F238E27FC236}">
                    <a16:creationId xmlns:a16="http://schemas.microsoft.com/office/drawing/2014/main" id="{5B7152BC-C927-7D37-830C-AAECA0D5761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94939521"/>
                  </p:ext>
                </p:extLst>
              </p:nvPr>
            </p:nvGraphicFramePr>
            <p:xfrm>
              <a:off x="346669" y="1540116"/>
              <a:ext cx="5309835" cy="2489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1967">
                      <a:extLst>
                        <a:ext uri="{9D8B030D-6E8A-4147-A177-3AD203B41FA5}">
                          <a16:colId xmlns:a16="http://schemas.microsoft.com/office/drawing/2014/main" val="3270540667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1082853909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2230102442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2756604552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4840527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0" i="0"/>
                            <a:t>Patient ID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AU" b="0" i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0" i="0"/>
                            <a:t>Age at Entry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0" i="0"/>
                            <a:t>Age at Diagnosis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0"/>
                            <a:t>Age at Exit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18152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39.1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/>
                            <a:t>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47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9831448"/>
                      </a:ext>
                    </a:extLst>
                  </a:tr>
                  <a:tr h="352048"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>
                              <a:effectLst/>
                            </a:rPr>
                            <a:t>57.4</a:t>
                          </a:r>
                          <a:endParaRPr lang="en-A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90883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>
                              <a:effectLst/>
                            </a:rPr>
                            <a:t>78.8</a:t>
                          </a:r>
                          <a:endParaRPr lang="en-A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95913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>
                              <a:effectLst/>
                            </a:rPr>
                            <a:t>62.4</a:t>
                          </a:r>
                          <a:endParaRPr lang="en-A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9065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9569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Content Placeholder 3">
                <a:extLst>
                  <a:ext uri="{FF2B5EF4-FFF2-40B4-BE49-F238E27FC236}">
                    <a16:creationId xmlns:a16="http://schemas.microsoft.com/office/drawing/2014/main" id="{5B7152BC-C927-7D37-830C-AAECA0D5761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94939521"/>
                  </p:ext>
                </p:extLst>
              </p:nvPr>
            </p:nvGraphicFramePr>
            <p:xfrm>
              <a:off x="346669" y="1540116"/>
              <a:ext cx="5309835" cy="2489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1967">
                      <a:extLst>
                        <a:ext uri="{9D8B030D-6E8A-4147-A177-3AD203B41FA5}">
                          <a16:colId xmlns:a16="http://schemas.microsoft.com/office/drawing/2014/main" val="3270540667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1082853909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2230102442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2756604552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48405277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0" i="0"/>
                            <a:t>Patient ID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190" t="-3922" r="-301190" b="-28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0" i="0"/>
                            <a:t>Age at Entry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0" i="0"/>
                            <a:t>Age at Diagnosis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0"/>
                            <a:t>Age at Exit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18152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39.1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/>
                            <a:t>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47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983144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>
                              <a:effectLst/>
                            </a:rPr>
                            <a:t>57.4</a:t>
                          </a:r>
                          <a:endParaRPr lang="en-A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90883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>
                              <a:effectLst/>
                            </a:rPr>
                            <a:t>78.8</a:t>
                          </a:r>
                          <a:endParaRPr lang="en-A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95913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>
                              <a:effectLst/>
                            </a:rPr>
                            <a:t>62.4</a:t>
                          </a:r>
                          <a:endParaRPr lang="en-A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9065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90" t="-586207" r="-40119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190" t="-586207" r="-30119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3614" t="-586207" r="-204819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586207" r="-10238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000" t="-586207" r="-2381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69569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33844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A7F61-D2C1-0B9E-D6BE-935F2817C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EC13ED9-25AC-4A28-8B14-E4B660FFE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B4D9D38-8E62-C550-3A69-EABB5F388FD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400949" y="685013"/>
                <a:ext cx="4069429" cy="858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1" fontAlgn="base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Lucida Grande" charset="0"/>
                  <a:buChar char="–"/>
                  <a:defRPr sz="2400" kern="1200">
                    <a:solidFill>
                      <a:schemeClr val="tx1"/>
                    </a:solidFill>
                    <a:latin typeface="Tw Cen MT"/>
                    <a:ea typeface="ＭＳ Ｐゴシック" charset="0"/>
                    <a:cs typeface="Tw Cen MT"/>
                  </a:defRPr>
                </a:lvl1pPr>
                <a:lvl2pPr marL="742950" indent="-285750" algn="l" defTabSz="457200" rtl="0" eaLnBrk="1" fontAlgn="base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Lucida Grande"/>
                  <a:buChar char="–"/>
                  <a:defRPr sz="2000" kern="1200">
                    <a:solidFill>
                      <a:schemeClr val="tx1"/>
                    </a:solidFill>
                    <a:latin typeface="Tw Cen MT"/>
                    <a:ea typeface="ＭＳ Ｐゴシック" charset="0"/>
                    <a:cs typeface="Tw Cen MT"/>
                  </a:defRPr>
                </a:lvl2pPr>
                <a:lvl3pPr marL="1143000" indent="-228600" algn="l" defTabSz="457200" rtl="0" eaLnBrk="1" fontAlgn="base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Tw Cen MT"/>
                    <a:ea typeface="ＭＳ Ｐゴシック" charset="0"/>
                    <a:cs typeface="Tw Cen MT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Tw Cen MT"/>
                    <a:ea typeface="ＭＳ Ｐゴシック" charset="0"/>
                    <a:cs typeface="Tw Cen MT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Tw Cen MT"/>
                    <a:ea typeface="ＭＳ Ｐゴシック" charset="0"/>
                    <a:cs typeface="Tw Cen MT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2000" dirty="0"/>
                  <a:t> Age at Diagnosis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AU" sz="2000" dirty="0"/>
                  <a:t> Age at Entry</a:t>
                </a:r>
              </a:p>
              <a:p>
                <a:pPr marL="457200" lvl="1" indent="0">
                  <a:buNone/>
                </a:pPr>
                <a:r>
                  <a:rPr lang="en-AU" sz="1800" dirty="0"/>
                  <a:t>  </a:t>
                </a:r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B4D9D38-8E62-C550-3A69-EABB5F388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0949" y="685013"/>
                <a:ext cx="4069429" cy="858341"/>
              </a:xfrm>
              <a:prstGeom prst="rect">
                <a:avLst/>
              </a:prstGeom>
              <a:blipFill>
                <a:blip r:embed="rId3"/>
                <a:stretch>
                  <a:fillRect t="-57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a14="http://schemas.microsoft.com/office/drawing/2010/main"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E28BCFE2-8629-9B83-6A8F-80B5941DE07F}"/>
              </a:ext>
            </a:extLst>
          </p:cNvPr>
          <p:cNvSpPr/>
          <p:nvPr/>
        </p:nvSpPr>
        <p:spPr>
          <a:xfrm rot="16200000">
            <a:off x="3310272" y="231413"/>
            <a:ext cx="451258" cy="2116393"/>
          </a:xfrm>
          <a:prstGeom prst="rightBrace">
            <a:avLst>
              <a:gd name="adj1" fmla="val 22893"/>
              <a:gd name="adj2" fmla="val 5082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Content Placeholder 3">
                <a:extLst>
                  <a:ext uri="{FF2B5EF4-FFF2-40B4-BE49-F238E27FC236}">
                    <a16:creationId xmlns:a16="http://schemas.microsoft.com/office/drawing/2014/main" id="{7AC42C32-3C3F-1E60-818A-5A11810E363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21657691"/>
                  </p:ext>
                </p:extLst>
              </p:nvPr>
            </p:nvGraphicFramePr>
            <p:xfrm>
              <a:off x="346669" y="1540116"/>
              <a:ext cx="5309835" cy="2489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1967">
                      <a:extLst>
                        <a:ext uri="{9D8B030D-6E8A-4147-A177-3AD203B41FA5}">
                          <a16:colId xmlns:a16="http://schemas.microsoft.com/office/drawing/2014/main" val="3270540667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1082853909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2230102442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2756604552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4840527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0" i="0"/>
                            <a:t>Patient ID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AU" b="0" i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0" i="0" dirty="0"/>
                            <a:t>Age at Entry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0" i="0"/>
                            <a:t>Age at Diagnosis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0"/>
                            <a:t>Age at Exit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18152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39.1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/>
                            <a:t>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47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9831448"/>
                      </a:ext>
                    </a:extLst>
                  </a:tr>
                  <a:tr h="352048"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>
                              <a:effectLst/>
                            </a:rPr>
                            <a:t>57.4</a:t>
                          </a:r>
                          <a:endParaRPr lang="en-A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90883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>
                              <a:effectLst/>
                            </a:rPr>
                            <a:t>78.8</a:t>
                          </a:r>
                          <a:endParaRPr lang="en-A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95913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>
                              <a:effectLst/>
                            </a:rPr>
                            <a:t>62.4</a:t>
                          </a:r>
                          <a:endParaRPr lang="en-A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9065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9569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Content Placeholder 3">
                <a:extLst>
                  <a:ext uri="{FF2B5EF4-FFF2-40B4-BE49-F238E27FC236}">
                    <a16:creationId xmlns:a16="http://schemas.microsoft.com/office/drawing/2014/main" id="{7AC42C32-3C3F-1E60-818A-5A11810E363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21657691"/>
                  </p:ext>
                </p:extLst>
              </p:nvPr>
            </p:nvGraphicFramePr>
            <p:xfrm>
              <a:off x="346669" y="1540116"/>
              <a:ext cx="5309835" cy="2489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1967">
                      <a:extLst>
                        <a:ext uri="{9D8B030D-6E8A-4147-A177-3AD203B41FA5}">
                          <a16:colId xmlns:a16="http://schemas.microsoft.com/office/drawing/2014/main" val="3270540667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1082853909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2230102442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2756604552"/>
                        </a:ext>
                      </a:extLst>
                    </a:gridCol>
                    <a:gridCol w="1061967">
                      <a:extLst>
                        <a:ext uri="{9D8B030D-6E8A-4147-A177-3AD203B41FA5}">
                          <a16:colId xmlns:a16="http://schemas.microsoft.com/office/drawing/2014/main" val="48405277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0" i="0"/>
                            <a:t>Patient ID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190" t="-3922" r="-301190" b="-28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0" i="0" dirty="0"/>
                            <a:t>Age at Entry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0" i="0"/>
                            <a:t>Age at Diagnosis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0"/>
                            <a:t>Age at Exit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18152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39.1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/>
                            <a:t>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47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983144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>
                              <a:effectLst/>
                            </a:rPr>
                            <a:t>57.4</a:t>
                          </a:r>
                          <a:endParaRPr lang="en-A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90883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>
                              <a:effectLst/>
                            </a:rPr>
                            <a:t>78.8</a:t>
                          </a:r>
                          <a:endParaRPr lang="en-A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95913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>
                              <a:effectLst/>
                            </a:rPr>
                            <a:t>62.4</a:t>
                          </a:r>
                          <a:endParaRPr lang="en-A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N/A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/>
                            <a:t>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9065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90" t="-586207" r="-40119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190" t="-586207" r="-30119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3614" t="-586207" r="-204819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586207" r="-10238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000" t="-586207" r="-2381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69569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3CBBF93E-4BF3-1280-F57B-5055090D18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2714806"/>
                  </p:ext>
                </p:extLst>
              </p:nvPr>
            </p:nvGraphicFramePr>
            <p:xfrm>
              <a:off x="5773785" y="1540116"/>
              <a:ext cx="1061967" cy="2489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61967">
                      <a:extLst>
                        <a:ext uri="{9D8B030D-6E8A-4147-A177-3AD203B41FA5}">
                          <a16:colId xmlns:a16="http://schemas.microsoft.com/office/drawing/2014/main" val="25603167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smtClean="0"/>
                                  <m:t>𝑥</m:t>
                                </m:r>
                              </m:oMath>
                            </m:oMathPara>
                          </a14:m>
                          <a:endParaRPr lang="en-AU" b="0" dirty="0"/>
                        </a:p>
                        <a:p>
                          <a:pPr/>
                          <a:endParaRPr lang="en-AU" b="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62900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b="0" dirty="0">
                              <a:solidFill>
                                <a:srgbClr val="00B050"/>
                              </a:solidFill>
                            </a:rPr>
                            <a:t>5</a:t>
                          </a:r>
                          <a:endParaRPr lang="en-AU" b="0" i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0135734"/>
                      </a:ext>
                    </a:extLst>
                  </a:tr>
                  <a:tr h="352048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AU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AU" b="0" dirty="0">
                              <a:solidFill>
                                <a:srgbClr val="FF0000"/>
                              </a:solidFill>
                            </a:rPr>
                            <a:t> 8</a:t>
                          </a:r>
                          <a:endParaRPr lang="en-AU" b="0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05502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AU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AU" b="0" dirty="0">
                              <a:solidFill>
                                <a:srgbClr val="FF0000"/>
                              </a:solidFill>
                            </a:rPr>
                            <a:t> 6</a:t>
                          </a:r>
                          <a:endParaRPr lang="en-AU" b="0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64171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AU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AU" b="0" dirty="0">
                              <a:solidFill>
                                <a:srgbClr val="FF0000"/>
                              </a:solidFill>
                            </a:rPr>
                            <a:t> 4</a:t>
                          </a:r>
                          <a:endParaRPr lang="en-AU" b="0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89294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smtClean="0"/>
                                  <m:t>…</m:t>
                                </m:r>
                              </m:oMath>
                            </m:oMathPara>
                          </a14:m>
                          <a:endParaRPr lang="en-AU" b="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569453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3CBBF93E-4BF3-1280-F57B-5055090D18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2714806"/>
                  </p:ext>
                </p:extLst>
              </p:nvPr>
            </p:nvGraphicFramePr>
            <p:xfrm>
              <a:off x="5773785" y="1540116"/>
              <a:ext cx="1061967" cy="2489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61967">
                      <a:extLst>
                        <a:ext uri="{9D8B030D-6E8A-4147-A177-3AD203B41FA5}">
                          <a16:colId xmlns:a16="http://schemas.microsoft.com/office/drawing/2014/main" val="2560316759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1961" r="-1176" b="-288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62900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b="0" dirty="0">
                              <a:solidFill>
                                <a:srgbClr val="00B050"/>
                              </a:solidFill>
                            </a:rPr>
                            <a:t>5</a:t>
                          </a:r>
                          <a:endParaRPr lang="en-AU" b="0" i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013573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279310" r="-1176" b="-3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05502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379310" r="-1176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64171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463333" r="-1176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89294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582759" r="-1176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569453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28969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5710-C895-EF45-0878-980595387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Modelling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C38A49-B471-3CA9-2FF1-DC6A9AD738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AU" dirty="0"/>
                  <a:t> is cognitive health,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dirty="0"/>
                  <a:t> is time-to-diagnosis</a:t>
                </a:r>
                <a:endParaRPr lang="en-AU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AU" b="0" dirty="0"/>
                  <a:t>Want: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E64626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b="0" i="1" smtClean="0">
                            <a:solidFill>
                              <a:srgbClr val="E6462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b="0" i="1" smtClean="0">
                                <a:solidFill>
                                  <a:srgbClr val="E646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solidFill>
                                  <a:srgbClr val="E64626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AU" b="0" i="1" smtClean="0">
                                <a:solidFill>
                                  <a:srgbClr val="E6462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AU" b="0" i="1" smtClean="0">
                                <a:solidFill>
                                  <a:srgbClr val="E646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solidFill>
                                  <a:srgbClr val="E6462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b="0" i="1" smtClean="0">
                                <a:solidFill>
                                  <a:srgbClr val="E6462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AU" b="0" i="1" smtClean="0">
                            <a:solidFill>
                              <a:srgbClr val="E6462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AU" b="1" i="1" smtClean="0">
                                <a:solidFill>
                                  <a:srgbClr val="E646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1" i="1" smtClean="0">
                                <a:solidFill>
                                  <a:srgbClr val="E64626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AU" b="0" i="1" smtClean="0">
                                <a:solidFill>
                                  <a:srgbClr val="E6462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AU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C38A49-B471-3CA9-2FF1-DC6A9AD738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0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618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472AE-DAE0-54A8-8FF4-C5FDC117C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E2E2B-3B48-A590-5DC6-26DF41434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Modelling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61634-9957-29DF-92BB-39D5255F2B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AU" dirty="0"/>
                  <a:t> is cognitive health,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dirty="0"/>
                  <a:t> is time-to-diagnosis</a:t>
                </a:r>
                <a:endParaRPr lang="en-AU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AU" b="0" dirty="0"/>
                  <a:t>Want: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E64626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b="0" i="1" smtClean="0">
                            <a:solidFill>
                              <a:srgbClr val="E6462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b="0" i="1" smtClean="0">
                                <a:solidFill>
                                  <a:srgbClr val="E646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solidFill>
                                  <a:srgbClr val="E64626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AU" b="0" i="1" smtClean="0">
                                <a:solidFill>
                                  <a:srgbClr val="E6462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AU" b="0" i="1" smtClean="0">
                                <a:solidFill>
                                  <a:srgbClr val="E646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solidFill>
                                  <a:srgbClr val="E6462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b="0" i="1" smtClean="0">
                                <a:solidFill>
                                  <a:srgbClr val="E6462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AU" b="0" i="1" smtClean="0">
                            <a:solidFill>
                              <a:srgbClr val="E6462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AU" b="1" i="1" smtClean="0">
                                <a:solidFill>
                                  <a:srgbClr val="E646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1" i="1" smtClean="0">
                                <a:solidFill>
                                  <a:srgbClr val="E64626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AU" b="0" i="1" smtClean="0">
                                <a:solidFill>
                                  <a:srgbClr val="E6462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AU" b="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AU" b="0" dirty="0"/>
                  <a:t> </a:t>
                </a:r>
                <a:r>
                  <a:rPr lang="en-AU" dirty="0"/>
                  <a:t>can be right-censored: require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AU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AU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AU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61634-9957-29DF-92BB-39D5255F2B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0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8433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571DA-7CFB-FF79-DB65-CA4440465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8FCF7-FC94-20D8-733F-CC5BA6D58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Modelling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D3F7DD-3193-CC44-02E5-672584B4DE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AU" dirty="0"/>
                  <a:t> is cognitive health,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dirty="0"/>
                  <a:t> is time-to-diagnosis</a:t>
                </a:r>
                <a:endParaRPr lang="en-AU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AU" b="0" dirty="0"/>
                  <a:t>Want: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E64626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b="0" i="1" smtClean="0">
                            <a:solidFill>
                              <a:srgbClr val="E6462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b="0" i="1" smtClean="0">
                                <a:solidFill>
                                  <a:srgbClr val="E646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solidFill>
                                  <a:srgbClr val="E64626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AU" b="0" i="1" smtClean="0">
                                <a:solidFill>
                                  <a:srgbClr val="E6462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AU" b="0" i="1" smtClean="0">
                                <a:solidFill>
                                  <a:srgbClr val="E646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solidFill>
                                  <a:srgbClr val="E6462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b="0" i="1" smtClean="0">
                                <a:solidFill>
                                  <a:srgbClr val="E6462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AU" b="0" i="1" smtClean="0">
                            <a:solidFill>
                              <a:srgbClr val="E6462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AU" b="1" i="1" smtClean="0">
                                <a:solidFill>
                                  <a:srgbClr val="E646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1" i="1" smtClean="0">
                                <a:solidFill>
                                  <a:srgbClr val="E64626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AU" b="0" i="1" smtClean="0">
                                <a:solidFill>
                                  <a:srgbClr val="E6462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AU" b="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AU" b="0" dirty="0"/>
                  <a:t> </a:t>
                </a:r>
                <a:r>
                  <a:rPr lang="en-AU" dirty="0"/>
                  <a:t>can be right-censored: require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AU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AU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AU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AU" dirty="0"/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AU" dirty="0"/>
                  <a:t>: </a:t>
                </a:r>
              </a:p>
              <a:p>
                <a:endParaRPr lang="en-A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A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AU" i="1" smtClean="0">
                          <a:solidFill>
                            <a:srgbClr val="E64626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U" i="1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b="0" i="1" smtClean="0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AU" b="0" i="1" smtClean="0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AU" i="1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b="1" i="1" smtClean="0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1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AU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AU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AU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D3F7DD-3193-CC44-02E5-672584B4DE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0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221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3D927-2DC1-2D38-B143-DB033DFBE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Modelling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3C64C2-9010-1568-ADC3-C6DEBF3E9B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AU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AU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AU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AU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AU" i="1">
                          <a:solidFill>
                            <a:srgbClr val="E64626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U" i="1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AU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AU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AU" i="1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b="1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1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AU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AU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AU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A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AU" b="1"/>
              </a:p>
              <a:p>
                <a:pPr marL="0" indent="0">
                  <a:buNone/>
                </a:pPr>
                <a:endParaRPr lang="en-AU" b="0" i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3C64C2-9010-1568-ADC3-C6DEBF3E9B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607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71186-F963-CAD7-92B5-CF5AB03F1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3E781-355C-FB31-14A9-ADAB73E67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9174"/>
            <a:ext cx="3829113" cy="272551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Variable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Revival analysis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5268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E4BEF-B93F-4B85-8B44-523D0D6C8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39CA7-CCCF-7D0C-A6E5-4759050E3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Modelling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F64264-C1EB-39E7-6265-6BF389BDF1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AU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AU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AU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AU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AU" i="1">
                          <a:solidFill>
                            <a:srgbClr val="E64626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U" i="1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AU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AU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AU" i="1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b="1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1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AU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AU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AU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A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AU" b="1"/>
              </a:p>
              <a:p>
                <a:endParaRPr lang="en-AU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solidFill>
                            <a:srgbClr val="E64626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U" b="0" i="1" smtClean="0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b="0" i="1" smtClean="0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AU" b="0" i="1" smtClean="0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AU" b="0" i="1" smtClean="0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b="1" i="1" smtClean="0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1" i="1" smtClean="0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AU" b="0" i="1" smtClean="0">
                          <a:solidFill>
                            <a:srgbClr val="E64626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AU" b="0" i="1" smtClean="0">
                          <a:solidFill>
                            <a:srgbClr val="E64626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AU" b="0" i="1" smtClean="0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AU" b="0" i="1" smtClean="0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AU" i="1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AU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b="1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AU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AU" b="1" i="1" smtClean="0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1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AU" i="1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AU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AU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AU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AU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AU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AU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AU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AU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𝜸</m:t>
                                  </m:r>
                                </m:e>
                                <m:sup>
                                  <m:r>
                                    <a:rPr lang="en-AU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AU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AU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AU"/>
              </a:p>
              <a:p>
                <a:pPr marL="0" indent="0">
                  <a:buNone/>
                </a:pPr>
                <a:endParaRPr lang="en-AU"/>
              </a:p>
              <a:p>
                <a:pPr marL="0" indent="0">
                  <a:buNone/>
                </a:pPr>
                <a:endParaRPr lang="en-AU" b="0" i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F64264-C1EB-39E7-6265-6BF389BDF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6130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AAB1D-18F4-B14B-A2EF-1A8454573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C08CC-CCAC-E9F6-106E-B29A63A86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Modelling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A63168-BA8D-2A82-E8DC-6F22D9E402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AU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AU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AU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AU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AU" i="1">
                          <a:solidFill>
                            <a:srgbClr val="E64626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U" i="1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AU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AU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AU" i="1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b="1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1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AU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AU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AU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A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AU" b="1" dirty="0"/>
              </a:p>
              <a:p>
                <a:endParaRPr lang="en-A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solidFill>
                            <a:srgbClr val="E64626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U" b="0" i="1" smtClean="0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b="0" i="1" smtClean="0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AU" b="0" i="1" smtClean="0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AU" b="0" i="1" smtClean="0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b="1" i="1" smtClean="0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1" i="1" smtClean="0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AU" b="0" i="1" smtClean="0">
                          <a:solidFill>
                            <a:srgbClr val="E64626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AU" b="0" i="1" smtClean="0">
                          <a:solidFill>
                            <a:srgbClr val="E64626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AU" b="0" i="1" smtClean="0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AU" b="0" i="1" smtClean="0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AU" i="1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AU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b="1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AU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AU" b="1" i="1" smtClean="0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1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AU" i="1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AU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AU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AU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AU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AU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AU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AU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AU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𝜸</m:t>
                                  </m:r>
                                </m:e>
                                <m:sup>
                                  <m:r>
                                    <a:rPr lang="en-AU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AU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AU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AU" dirty="0"/>
              </a:p>
              <a:p>
                <a:pPr marL="0" indent="0">
                  <a:buNone/>
                </a:pPr>
                <a:endParaRPr lang="en-AU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AU" dirty="0"/>
                  <a:t>Predictors: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𝑖𝑝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AU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AU" dirty="0"/>
                  <a:t>Coefficients: </a:t>
                </a:r>
                <a14:m>
                  <m:oMath xmlns:m="http://schemas.openxmlformats.org/officeDocument/2006/math">
                    <m:r>
                      <a:rPr lang="en-AU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en-AU" dirty="0"/>
                  <a:t> and </a:t>
                </a:r>
                <a14:m>
                  <m:oMath xmlns:m="http://schemas.openxmlformats.org/officeDocument/2006/math">
                    <m:r>
                      <a:rPr lang="en-AU" b="1" i="1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AU" dirty="0"/>
              </a:p>
              <a:p>
                <a:endParaRPr lang="en-AU" dirty="0"/>
              </a:p>
              <a:p>
                <a:pPr marL="0" indent="0">
                  <a:buNone/>
                </a:pPr>
                <a:endParaRPr lang="en-AU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A63168-BA8D-2A82-E8DC-6F22D9E402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5686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4AA42-16D4-B006-85A9-354182E5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Variable selection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4C201F-17CB-582C-76C7-C90F0C2508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AU" dirty="0"/>
                  <a:t>Around 100 predictor variables (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AU" dirty="0"/>
                  <a:t>)</a:t>
                </a:r>
              </a:p>
              <a:p>
                <a:pPr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AU" dirty="0"/>
                  <a:t>Want to perform </a:t>
                </a:r>
                <a:r>
                  <a:rPr lang="en-AU" b="1" dirty="0"/>
                  <a:t>variable selection</a:t>
                </a:r>
              </a:p>
              <a:p>
                <a:pPr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AU" dirty="0"/>
                  <a:t>Often done by adding a </a:t>
                </a:r>
                <a:r>
                  <a:rPr lang="en-AU" b="1" dirty="0"/>
                  <a:t>penalty term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b="1" i="1" smtClean="0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d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b="0" dirty="0"/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4C201F-17CB-582C-76C7-C90F0C2508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0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067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BDF58-AB71-BE95-8E30-5F8271183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D1BFC-0353-A388-76AF-127D4DBFC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Variable selection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F029BB-2F51-F7D3-0B37-E38ABE33E1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AU" dirty="0"/>
                  <a:t>Around 100 predictor variables (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AU" dirty="0"/>
                  <a:t>)</a:t>
                </a:r>
              </a:p>
              <a:p>
                <a:pPr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AU" dirty="0"/>
                  <a:t>Want to perform </a:t>
                </a:r>
                <a:r>
                  <a:rPr lang="en-AU" b="1" dirty="0"/>
                  <a:t>variable selection</a:t>
                </a:r>
              </a:p>
              <a:p>
                <a:pPr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AU" dirty="0"/>
                  <a:t>Often done by adding a </a:t>
                </a:r>
                <a:r>
                  <a:rPr lang="en-AU" b="1" dirty="0"/>
                  <a:t>penalty term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b="1" i="1" smtClean="0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d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b="0" dirty="0"/>
              </a:p>
              <a:p>
                <a:pPr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AU" dirty="0"/>
                  <a:t>Our predictor variables have </a:t>
                </a:r>
                <a:r>
                  <a:rPr lang="en-AU" i="1" dirty="0"/>
                  <a:t>two</a:t>
                </a:r>
                <a:r>
                  <a:rPr lang="en-AU" dirty="0"/>
                  <a:t> sets of coefficients: </a:t>
                </a:r>
                <a14:m>
                  <m:oMath xmlns:m="http://schemas.openxmlformats.org/officeDocument/2006/math">
                    <m:r>
                      <a:rPr lang="en-AU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AU" dirty="0"/>
                  <a:t> and </a:t>
                </a:r>
                <a14:m>
                  <m:oMath xmlns:m="http://schemas.openxmlformats.org/officeDocument/2006/math">
                    <m:r>
                      <a:rPr lang="en-AU" b="1" i="1"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endParaRPr lang="en-AU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AU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𝜸</m:t>
                          </m:r>
                          <m:r>
                            <a:rPr lang="en-AU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AU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AU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AU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‖"/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d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‖"/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b="1" i="1"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e>
                          </m:d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b="1" dirty="0"/>
              </a:p>
              <a:p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F029BB-2F51-F7D3-0B37-E38ABE33E1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0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5497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1792E-5141-817C-0102-3AB5F6B75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5CE9F-2130-F008-E975-C7FA619F7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Complete data loss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0FD707-5DC9-9DB5-ECC7-1C7502A938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19174"/>
                <a:ext cx="8229600" cy="367565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AU" dirty="0">
                    <a:latin typeface="+mn-lt"/>
                  </a:rPr>
                  <a:t>Minimise over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AU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b="1" i="1" smtClean="0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AU" dirty="0">
                  <a:latin typeface="+mn-lt"/>
                </a:endParaRPr>
              </a:p>
              <a:p>
                <a:pPr marL="0" indent="0">
                  <a:buNone/>
                </a:pPr>
                <a:endParaRPr lang="en-AU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AU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unc>
                            <m:func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18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AU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1800" b="1" i="1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AU" sz="1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1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AU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AU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‖"/>
                              <m:ctrlPr>
                                <a:rPr lang="en-AU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d>
                        </m:e>
                        <m:sub>
                          <m:r>
                            <a:rPr lang="en-AU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1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AU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AU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‖"/>
                              <m:ctrlPr>
                                <a:rPr lang="en-AU" sz="1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e>
                          </m:d>
                        </m:e>
                        <m:sub>
                          <m:r>
                            <a:rPr lang="en-AU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1800" dirty="0"/>
              </a:p>
              <a:p>
                <a:pPr marL="0" indent="0">
                  <a:buNone/>
                </a:pPr>
                <a:endParaRPr lang="en-AU" sz="1800" dirty="0"/>
              </a:p>
              <a:p>
                <a:pPr marL="0" indent="0">
                  <a:buNone/>
                </a:pPr>
                <a:endParaRPr lang="en-AU" sz="1800" dirty="0"/>
              </a:p>
              <a:p>
                <a:pPr marL="0" indent="0">
                  <a:buNone/>
                </a:pPr>
                <a:endParaRPr lang="en-AU" sz="1800" dirty="0"/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0FD707-5DC9-9DB5-ECC7-1C7502A938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19174"/>
                <a:ext cx="8229600" cy="3675655"/>
              </a:xfrm>
              <a:blipFill>
                <a:blip r:embed="rId3"/>
                <a:stretch>
                  <a:fillRect l="-1235" t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EECB6DB1-3F97-20FE-8083-0063570C5511}"/>
              </a:ext>
            </a:extLst>
          </p:cNvPr>
          <p:cNvSpPr/>
          <p:nvPr/>
        </p:nvSpPr>
        <p:spPr>
          <a:xfrm rot="5400000">
            <a:off x="3871078" y="1954843"/>
            <a:ext cx="306571" cy="1095269"/>
          </a:xfrm>
          <a:prstGeom prst="rightBrace">
            <a:avLst>
              <a:gd name="adj1" fmla="val 59912"/>
              <a:gd name="adj2" fmla="val 5027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EDF2C5-7FE9-5BC4-99AE-3A0DE0C205CC}"/>
                  </a:ext>
                </a:extLst>
              </p:cNvPr>
              <p:cNvSpPr txBox="1"/>
              <p:nvPr/>
            </p:nvSpPr>
            <p:spPr>
              <a:xfrm>
                <a:off x="1576099" y="2696252"/>
                <a:ext cx="40124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dirty="0"/>
                  <a:t>Depends on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b="1" i="1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AU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EDF2C5-7FE9-5BC4-99AE-3A0DE0C20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099" y="2696252"/>
                <a:ext cx="4012438" cy="369332"/>
              </a:xfrm>
              <a:prstGeom prst="rect">
                <a:avLst/>
              </a:prstGeom>
              <a:blipFill>
                <a:blip r:embed="rId4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99F805DC-FF0B-1535-0B16-6B9CD9DAE564}"/>
              </a:ext>
            </a:extLst>
          </p:cNvPr>
          <p:cNvSpPr/>
          <p:nvPr/>
        </p:nvSpPr>
        <p:spPr>
          <a:xfrm rot="5400000">
            <a:off x="5520326" y="1638394"/>
            <a:ext cx="306571" cy="1734575"/>
          </a:xfrm>
          <a:prstGeom prst="rightBrace">
            <a:avLst>
              <a:gd name="adj1" fmla="val 59912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EEE22D-940C-6709-2174-E262D128948B}"/>
              </a:ext>
            </a:extLst>
          </p:cNvPr>
          <p:cNvSpPr txBox="1"/>
          <p:nvPr/>
        </p:nvSpPr>
        <p:spPr>
          <a:xfrm>
            <a:off x="5006069" y="2696252"/>
            <a:ext cx="1344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Penalties</a:t>
            </a:r>
          </a:p>
        </p:txBody>
      </p:sp>
    </p:spTree>
    <p:extLst>
      <p:ext uri="{BB962C8B-B14F-4D97-AF65-F5344CB8AC3E}">
        <p14:creationId xmlns:p14="http://schemas.microsoft.com/office/powerpoint/2010/main" val="1134167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769A7-1747-827C-8D94-2CD194015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654EA-0735-91F7-ABDB-CEBF8366D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Complete data loss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9F86D7-7F4A-C06A-D33A-EB0D462C12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19174"/>
                <a:ext cx="8229600" cy="367565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AU" dirty="0">
                    <a:latin typeface="+mn-lt"/>
                  </a:rPr>
                  <a:t>Minimise over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AU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b="1" i="1" smtClean="0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AU" dirty="0">
                  <a:latin typeface="+mn-lt"/>
                </a:endParaRPr>
              </a:p>
              <a:p>
                <a:pPr marL="0" indent="0">
                  <a:buNone/>
                </a:pPr>
                <a:endParaRPr lang="en-AU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AU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unc>
                            <m:func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18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AU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1800" b="1" i="1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AU" sz="1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1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AU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AU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‖"/>
                              <m:ctrlPr>
                                <a:rPr lang="en-AU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d>
                        </m:e>
                        <m:sub>
                          <m:r>
                            <a:rPr lang="en-AU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1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AU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AU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‖"/>
                              <m:ctrlPr>
                                <a:rPr lang="en-AU" sz="1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e>
                          </m:d>
                        </m:e>
                        <m:sub>
                          <m:r>
                            <a:rPr lang="en-AU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1800" dirty="0"/>
              </a:p>
              <a:p>
                <a:pPr marL="0" indent="0">
                  <a:buNone/>
                </a:pPr>
                <a:endParaRPr lang="en-AU" sz="1800" dirty="0"/>
              </a:p>
              <a:p>
                <a:pPr marL="0" indent="0">
                  <a:buNone/>
                </a:pPr>
                <a:endParaRPr lang="en-AU" sz="1800" dirty="0"/>
              </a:p>
              <a:p>
                <a:pPr marL="0" indent="0">
                  <a:buNone/>
                </a:pPr>
                <a:endParaRPr lang="en-AU" sz="1800" dirty="0"/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r>
                  <a:rPr lang="en-AU" dirty="0"/>
                  <a:t>    Problem: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AU" dirty="0"/>
                  <a:t> is censored for some observations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9F86D7-7F4A-C06A-D33A-EB0D462C12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19174"/>
                <a:ext cx="8229600" cy="3675655"/>
              </a:xfrm>
              <a:blipFill>
                <a:blip r:embed="rId3"/>
                <a:stretch>
                  <a:fillRect l="-1235" t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5F3DD5AF-747D-C0F0-1BCC-00D127287ABB}"/>
              </a:ext>
            </a:extLst>
          </p:cNvPr>
          <p:cNvSpPr/>
          <p:nvPr/>
        </p:nvSpPr>
        <p:spPr>
          <a:xfrm rot="5400000">
            <a:off x="3871078" y="1954843"/>
            <a:ext cx="306571" cy="1095269"/>
          </a:xfrm>
          <a:prstGeom prst="rightBrace">
            <a:avLst>
              <a:gd name="adj1" fmla="val 59912"/>
              <a:gd name="adj2" fmla="val 5027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CA4EBA-099D-72D1-064B-9B120F321931}"/>
                  </a:ext>
                </a:extLst>
              </p:cNvPr>
              <p:cNvSpPr txBox="1"/>
              <p:nvPr/>
            </p:nvSpPr>
            <p:spPr>
              <a:xfrm>
                <a:off x="1576099" y="2696252"/>
                <a:ext cx="40124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dirty="0"/>
                  <a:t>Depends on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b="1" i="1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AU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CA4EBA-099D-72D1-064B-9B120F321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099" y="2696252"/>
                <a:ext cx="4012438" cy="369332"/>
              </a:xfrm>
              <a:prstGeom prst="rect">
                <a:avLst/>
              </a:prstGeom>
              <a:blipFill>
                <a:blip r:embed="rId4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753BCC2A-9E73-BBA8-0B65-2E972FCFB29F}"/>
              </a:ext>
            </a:extLst>
          </p:cNvPr>
          <p:cNvSpPr/>
          <p:nvPr/>
        </p:nvSpPr>
        <p:spPr>
          <a:xfrm rot="5400000">
            <a:off x="5520326" y="1638394"/>
            <a:ext cx="306571" cy="1734575"/>
          </a:xfrm>
          <a:prstGeom prst="rightBrace">
            <a:avLst>
              <a:gd name="adj1" fmla="val 59912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445769-9FC1-1E77-5B34-AFEEE59E7A2B}"/>
              </a:ext>
            </a:extLst>
          </p:cNvPr>
          <p:cNvSpPr txBox="1"/>
          <p:nvPr/>
        </p:nvSpPr>
        <p:spPr>
          <a:xfrm>
            <a:off x="5006069" y="2696252"/>
            <a:ext cx="1344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Penalties</a:t>
            </a:r>
          </a:p>
        </p:txBody>
      </p:sp>
      <p:pic>
        <p:nvPicPr>
          <p:cNvPr id="13" name="Picture 2" descr="Warning - Free signs icons">
            <a:extLst>
              <a:ext uri="{FF2B5EF4-FFF2-40B4-BE49-F238E27FC236}">
                <a16:creationId xmlns:a16="http://schemas.microsoft.com/office/drawing/2014/main" id="{83EFA43D-6258-73FC-41EB-2EE7FE1C6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18" y="3863057"/>
            <a:ext cx="267970" cy="26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120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786D5-1D52-EA0E-E7F4-50EA7EF3E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55A19-8925-6A85-566A-C50AD4AD3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Observed data loss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03D6C5-8BB8-D097-DEE5-01F73E2A0A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19174"/>
                <a:ext cx="8229600" cy="367565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AU" dirty="0">
                    <a:latin typeface="+mn-lt"/>
                  </a:rPr>
                  <a:t>Minimise over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AU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b="1" i="1" smtClean="0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AU" dirty="0">
                  <a:latin typeface="+mn-lt"/>
                </a:endParaRPr>
              </a:p>
              <a:p>
                <a:pPr marL="0" indent="0">
                  <a:buNone/>
                </a:pPr>
                <a:endParaRPr lang="en-AU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AU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18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AU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1800" b="1" i="1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AU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1800" i="1" smtClean="0">
                          <a:solidFill>
                            <a:srgbClr val="E4422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AU" sz="1800" i="1">
                              <a:solidFill>
                                <a:srgbClr val="E4422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AU" sz="1800" i="1">
                              <a:solidFill>
                                <a:srgbClr val="E44224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AU" sz="1800" i="1">
                              <a:solidFill>
                                <a:srgbClr val="E44224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AU" sz="1800" i="1">
                                  <a:solidFill>
                                    <a:srgbClr val="E4422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solidFill>
                                    <a:srgbClr val="E44224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AU" sz="1800" i="1">
                                  <a:solidFill>
                                    <a:srgbClr val="E44224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AU" sz="1800" i="1">
                              <a:solidFill>
                                <a:srgbClr val="E44224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AU" sz="1800" b="0" i="1" smtClean="0">
                              <a:solidFill>
                                <a:srgbClr val="E4422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/>
                        <m:e>
                          <m:nary>
                            <m:naryPr>
                              <m:ctrlPr>
                                <a:rPr lang="en-AU" sz="1800" b="0" i="1" smtClean="0">
                                  <a:solidFill>
                                    <a:srgbClr val="E4422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AU" sz="1800" b="0" i="1" smtClean="0">
                                      <a:solidFill>
                                        <a:srgbClr val="E4422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AU" sz="1800" b="0" i="1" smtClean="0">
                                      <a:solidFill>
                                        <a:srgbClr val="E44224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AU" sz="1800" b="0" i="1" smtClean="0">
                                      <a:solidFill>
                                        <a:srgbClr val="E44224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AU" sz="1800" b="0" i="1" smtClean="0">
                                  <a:solidFill>
                                    <a:srgbClr val="E44224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AU" sz="1800" i="1">
                                      <a:solidFill>
                                        <a:srgbClr val="E4422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AU" sz="1800">
                                      <a:solidFill>
                                        <a:srgbClr val="E44224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AU" sz="1800" i="1">
                                      <a:solidFill>
                                        <a:srgbClr val="E44224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AU" sz="1800" i="1">
                                          <a:solidFill>
                                            <a:srgbClr val="E4422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AU" sz="1800" i="1">
                                              <a:solidFill>
                                                <a:srgbClr val="E4422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AU" sz="1800" i="1">
                                              <a:solidFill>
                                                <a:srgbClr val="E4422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AU" sz="1800" i="1">
                                              <a:solidFill>
                                                <a:srgbClr val="E4422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AU" sz="1800" i="1">
                                          <a:solidFill>
                                            <a:srgbClr val="E4422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AU" sz="1800" b="0" i="1" smtClean="0">
                                          <a:solidFill>
                                            <a:srgbClr val="E4422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AU" sz="1800" b="1" i="1">
                                              <a:solidFill>
                                                <a:srgbClr val="E4422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AU" sz="1800" b="1" i="1">
                                              <a:solidFill>
                                                <a:srgbClr val="E4422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e>
                                        <m:sub>
                                          <m:r>
                                            <a:rPr lang="en-AU" sz="1800" i="1">
                                              <a:solidFill>
                                                <a:srgbClr val="E4422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AU" sz="1800" b="0" i="1" smtClean="0">
                                  <a:solidFill>
                                    <a:srgbClr val="E44224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nary>
                      <m:r>
                        <a:rPr lang="en-AU" sz="1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1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AU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AU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‖"/>
                              <m:ctrlPr>
                                <a:rPr lang="en-AU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d>
                        </m:e>
                        <m:sub>
                          <m:r>
                            <a:rPr lang="en-AU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1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AU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AU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‖"/>
                              <m:ctrlPr>
                                <a:rPr lang="en-AU" sz="1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e>
                          </m:d>
                        </m:e>
                        <m:sub>
                          <m:r>
                            <a:rPr lang="en-AU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1800" dirty="0"/>
              </a:p>
              <a:p>
                <a:pPr marL="0" indent="0">
                  <a:buNone/>
                </a:pPr>
                <a:endParaRPr lang="en-AU" sz="1800" dirty="0"/>
              </a:p>
              <a:p>
                <a:pPr marL="0" indent="0">
                  <a:buNone/>
                </a:pPr>
                <a:endParaRPr lang="en-AU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AU" dirty="0"/>
                  <a:t> is the censoring indicator</a:t>
                </a:r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solidFill>
                              <a:srgbClr val="E6462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E64626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AU" i="1">
                            <a:solidFill>
                              <a:srgbClr val="E6462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AU" dirty="0"/>
                  <a:t> is the censored time-to-diagnosis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en-AU" dirty="0"/>
                  <a:t>   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03D6C5-8BB8-D097-DEE5-01F73E2A0A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19174"/>
                <a:ext cx="8229600" cy="3675655"/>
              </a:xfrm>
              <a:blipFill>
                <a:blip r:embed="rId3"/>
                <a:stretch>
                  <a:fillRect l="-1235" t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287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BA965-4C97-64D9-5774-7416ED234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41EF-75FD-1D9A-2D44-32D8C73A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Observed data loss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137C60-C7AF-C79A-95FB-29C369B24C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19174"/>
                <a:ext cx="8229600" cy="367565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AU" dirty="0">
                    <a:latin typeface="+mn-lt"/>
                  </a:rPr>
                  <a:t>Minimise over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AU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b="1" i="1" smtClean="0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AU" dirty="0">
                  <a:latin typeface="+mn-lt"/>
                </a:endParaRPr>
              </a:p>
              <a:p>
                <a:pPr marL="0" indent="0">
                  <a:buNone/>
                </a:pPr>
                <a:endParaRPr lang="en-AU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AU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18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AU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1800" b="1" i="1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AU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1800" i="1" smtClean="0">
                          <a:solidFill>
                            <a:srgbClr val="E4422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AU" sz="1800" i="1">
                              <a:solidFill>
                                <a:srgbClr val="E4422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AU" sz="1800" i="1">
                              <a:solidFill>
                                <a:srgbClr val="E44224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AU" sz="1800" i="1">
                              <a:solidFill>
                                <a:srgbClr val="E44224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AU" sz="1800" i="1">
                                  <a:solidFill>
                                    <a:srgbClr val="E4422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solidFill>
                                    <a:srgbClr val="E44224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AU" sz="1800" i="1">
                                  <a:solidFill>
                                    <a:srgbClr val="E44224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AU" sz="1800" i="1">
                              <a:solidFill>
                                <a:srgbClr val="E44224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AU" sz="1800" b="0" i="1" smtClean="0">
                              <a:solidFill>
                                <a:srgbClr val="E4422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/>
                        <m:e>
                          <m:nary>
                            <m:naryPr>
                              <m:ctrlPr>
                                <a:rPr lang="en-AU" sz="1800" b="0" i="1" smtClean="0">
                                  <a:solidFill>
                                    <a:srgbClr val="E4422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AU" sz="1800" b="0" i="1" smtClean="0">
                                      <a:solidFill>
                                        <a:srgbClr val="E4422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AU" sz="1800" b="0" i="1" smtClean="0">
                                      <a:solidFill>
                                        <a:srgbClr val="E44224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AU" sz="1800" b="0" i="1" smtClean="0">
                                      <a:solidFill>
                                        <a:srgbClr val="E44224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AU" sz="1800" b="0" i="1" smtClean="0">
                                  <a:solidFill>
                                    <a:srgbClr val="E44224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AU" sz="1800" i="1">
                                      <a:solidFill>
                                        <a:srgbClr val="E4422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AU" sz="1800">
                                      <a:solidFill>
                                        <a:srgbClr val="E44224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AU" sz="1800" i="1">
                                      <a:solidFill>
                                        <a:srgbClr val="E44224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AU" sz="1800" i="1">
                                          <a:solidFill>
                                            <a:srgbClr val="E4422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AU" sz="1800" i="1">
                                              <a:solidFill>
                                                <a:srgbClr val="E4422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AU" sz="1800" i="1">
                                              <a:solidFill>
                                                <a:srgbClr val="E4422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AU" sz="1800" i="1">
                                              <a:solidFill>
                                                <a:srgbClr val="E4422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AU" sz="1800" i="1">
                                          <a:solidFill>
                                            <a:srgbClr val="E4422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AU" sz="1800" b="0" i="1" smtClean="0">
                                          <a:solidFill>
                                            <a:srgbClr val="E4422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AU" sz="1800" b="1" i="1">
                                              <a:solidFill>
                                                <a:srgbClr val="E4422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AU" sz="1800" b="1" i="1">
                                              <a:solidFill>
                                                <a:srgbClr val="E4422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e>
                                        <m:sub>
                                          <m:r>
                                            <a:rPr lang="en-AU" sz="1800" i="1">
                                              <a:solidFill>
                                                <a:srgbClr val="E4422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AU" sz="1800" b="0" i="1" smtClean="0">
                                  <a:solidFill>
                                    <a:srgbClr val="E44224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nary>
                      <m:r>
                        <a:rPr lang="en-AU" sz="1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1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AU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AU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‖"/>
                              <m:ctrlPr>
                                <a:rPr lang="en-AU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d>
                        </m:e>
                        <m:sub>
                          <m:r>
                            <a:rPr lang="en-AU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1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AU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AU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‖"/>
                              <m:ctrlPr>
                                <a:rPr lang="en-AU" sz="1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e>
                          </m:d>
                        </m:e>
                        <m:sub>
                          <m:r>
                            <a:rPr lang="en-AU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1800" dirty="0"/>
              </a:p>
              <a:p>
                <a:pPr marL="0" indent="0">
                  <a:buNone/>
                </a:pPr>
                <a:endParaRPr lang="en-AU" sz="1800" dirty="0"/>
              </a:p>
              <a:p>
                <a:pPr marL="0" indent="0">
                  <a:buNone/>
                </a:pPr>
                <a:endParaRPr lang="en-AU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AU" dirty="0"/>
                  <a:t> is the censoring indicator</a:t>
                </a:r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solidFill>
                              <a:srgbClr val="E6462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E64626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AU" i="1">
                            <a:solidFill>
                              <a:srgbClr val="E6462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AU" dirty="0"/>
                  <a:t> is the censored time-to-diagnosis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en-AU" dirty="0"/>
                  <a:t>    Problem: direct minimisation is difficult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137C60-C7AF-C79A-95FB-29C369B24C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19174"/>
                <a:ext cx="8229600" cy="3675655"/>
              </a:xfrm>
              <a:blipFill>
                <a:blip r:embed="rId3"/>
                <a:stretch>
                  <a:fillRect l="-1235" t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Warning - Free signs icons">
            <a:extLst>
              <a:ext uri="{FF2B5EF4-FFF2-40B4-BE49-F238E27FC236}">
                <a16:creationId xmlns:a16="http://schemas.microsoft.com/office/drawing/2014/main" id="{F94AF310-F1C2-2C6B-550F-FB6CBA78E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18" y="4013781"/>
            <a:ext cx="267970" cy="26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852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5069-5294-770D-8980-1D139E7D9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Expectation-</a:t>
            </a:r>
            <a:r>
              <a:rPr lang="en-US" dirty="0" err="1"/>
              <a:t>Minimisation</a:t>
            </a:r>
            <a:r>
              <a:rPr lang="en-US" dirty="0"/>
              <a:t> (EM)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45EEFF-42BA-0D32-96DA-763F8B03A3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019175"/>
                <a:ext cx="8596365" cy="3575050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Initialise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b="1" i="1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457200" indent="-457200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dirty="0"/>
                  <a:t>Compute </a:t>
                </a:r>
                <a:r>
                  <a:rPr lang="en-US" i="1" dirty="0"/>
                  <a:t>expected</a:t>
                </a:r>
                <a:r>
                  <a:rPr lang="en-US" dirty="0"/>
                  <a:t> complete data loss function: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AU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18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AU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1800" b="1" i="1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AU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1800" i="1">
                          <a:solidFill>
                            <a:srgbClr val="E6462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AU" sz="1800" i="1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AU" sz="1800" i="1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AU" sz="1800" i="1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AU" sz="1800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AU" sz="1800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AU" sz="1800" i="1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/>
                        <m:e>
                          <m:r>
                            <a:rPr lang="en-AU" sz="1800" i="1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AU" sz="1800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AU" sz="1800" i="1">
                                      <a:solidFill>
                                        <a:srgbClr val="E6462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AU" sz="1800">
                                      <a:solidFill>
                                        <a:srgbClr val="E64626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AU" sz="1800" i="1">
                                      <a:solidFill>
                                        <a:srgbClr val="E64626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AU" sz="1800" i="1">
                                          <a:solidFill>
                                            <a:srgbClr val="E6462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AU" sz="1800" i="1">
                                              <a:solidFill>
                                                <a:srgbClr val="E6462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AU" sz="1800" i="1">
                                              <a:solidFill>
                                                <a:srgbClr val="E6462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AU" sz="1800" i="1">
                                              <a:solidFill>
                                                <a:srgbClr val="E6462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AU" sz="1800" i="1">
                                          <a:solidFill>
                                            <a:srgbClr val="E6462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AU" sz="1800" i="1">
                                              <a:solidFill>
                                                <a:srgbClr val="E6462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AU" sz="1800" i="1">
                                              <a:solidFill>
                                                <a:srgbClr val="E6462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AU" sz="1800" i="1">
                                              <a:solidFill>
                                                <a:srgbClr val="E6462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AU" sz="1800" b="1" i="1">
                                              <a:solidFill>
                                                <a:srgbClr val="E6462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AU" sz="1800" b="1" i="1">
                                              <a:solidFill>
                                                <a:srgbClr val="E6462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e>
                                        <m:sub>
                                          <m:r>
                                            <a:rPr lang="en-AU" sz="1800" i="1">
                                              <a:solidFill>
                                                <a:srgbClr val="E6462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AU" sz="1800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AU" sz="1800" i="1">
                                      <a:solidFill>
                                        <a:srgbClr val="E6462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800" i="1">
                                      <a:solidFill>
                                        <a:srgbClr val="E64626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AU" sz="1800" i="1">
                                      <a:solidFill>
                                        <a:srgbClr val="E64626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AU" sz="1800" i="1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AU" sz="1800" i="1">
                                      <a:solidFill>
                                        <a:srgbClr val="E6462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800" i="1">
                                      <a:solidFill>
                                        <a:srgbClr val="E64626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AU" sz="1800" i="1">
                                      <a:solidFill>
                                        <a:srgbClr val="E64626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AU" sz="1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AU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AU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‖"/>
                              <m:ctrlPr>
                                <a:rPr lang="en-AU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d>
                        </m:e>
                        <m:sub>
                          <m:r>
                            <a:rPr lang="en-AU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1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AU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AU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‖"/>
                              <m:ctrlPr>
                                <a:rPr lang="en-AU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e>
                          </m:d>
                        </m:e>
                        <m:sub>
                          <m:r>
                            <a:rPr lang="en-AU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  <a:p>
                <a:pPr marL="0" indent="0">
                  <a:spcBef>
                    <a:spcPts val="24"/>
                  </a:spcBef>
                  <a:buNone/>
                </a:pPr>
                <a:endParaRPr lang="en-US" dirty="0"/>
              </a:p>
              <a:p>
                <a:pPr marL="457200" indent="-457200">
                  <a:spcBef>
                    <a:spcPts val="24"/>
                  </a:spcBef>
                  <a:buFont typeface="+mj-lt"/>
                  <a:buAutoNum type="arabicPeriod" startAt="3"/>
                </a:pPr>
                <a:r>
                  <a:rPr lang="en-US" dirty="0" err="1"/>
                  <a:t>Minimise</a:t>
                </a:r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b="1" i="1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indent="-457200">
                  <a:spcBef>
                    <a:spcPts val="624"/>
                  </a:spcBef>
                  <a:buFont typeface="+mj-lt"/>
                  <a:buAutoNum type="arabicPeriod" startAt="3"/>
                </a:pPr>
                <a:r>
                  <a:rPr lang="en-US" dirty="0"/>
                  <a:t>Repeat 2-3 until convergence</a:t>
                </a:r>
              </a:p>
              <a:p>
                <a:pPr>
                  <a:spcBef>
                    <a:spcPts val="624"/>
                  </a:spcBef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spcBef>
                    <a:spcPts val="624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Proven to find a (local) minimum to the observed data loss function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45EEFF-42BA-0D32-96DA-763F8B03A3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019175"/>
                <a:ext cx="8596365" cy="3575050"/>
              </a:xfrm>
              <a:blipFill>
                <a:blip r:embed="rId3"/>
                <a:stretch>
                  <a:fillRect l="-1034" t="-2482" r="-739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032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AB4EC-2C93-6C10-68EF-741B8E3DB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955EA-709E-2694-15DD-95915BE24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Tuning parameter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FB7532-6C00-66E8-98F1-3C93EFDBAD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AU">
                    <a:latin typeface="+mn-lt"/>
                  </a:rPr>
                  <a:t>-fold cross-validation mean absolute error: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AU">
                              <a:latin typeface="Cambria Math" panose="02040503050406030204" pitchFamily="18" charset="0"/>
                            </a:rPr>
                            <m:t>CV</m:t>
                          </m:r>
                          <m:r>
                            <a:rPr lang="en-AU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AU">
                              <a:latin typeface="Cambria Math" panose="02040503050406030204" pitchFamily="18" charset="0"/>
                            </a:rPr>
                            <m:t>MAE</m:t>
                          </m:r>
                          <m:r>
                            <a:rPr lang="en-AU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A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d>
                            <m:d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AU">
                                      <a:latin typeface="Cambria Math" panose="02040503050406030204" pitchFamily="18" charset="0"/>
                                    </a:rPr>
                                    <m:t>fold</m:t>
                                  </m:r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A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AU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AU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A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A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AU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m:rPr>
                                              <m:brk m:alnAt="25"/>
                                            </m:rPr>
                                            <a:rPr lang="en-AU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AU" i="1">
                                              <a:latin typeface="Cambria Math" panose="02040503050406030204" pitchFamily="18" charset="0"/>
                                            </a:rPr>
                                            <m:t>(−</m:t>
                                          </m:r>
                                          <m:r>
                                            <a:rPr lang="en-AU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AU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FB7532-6C00-66E8-98F1-3C93EFDBAD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8" t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398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40151-7D2F-8486-AF81-08B62EB2A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DFA86-25F1-382D-B8F9-4DA151E4B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4F308-0D6F-3C09-B0D1-FA93EBEF2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9174"/>
            <a:ext cx="3829113" cy="272551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Variable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Revival analysis</a:t>
            </a:r>
          </a:p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0960BF-10FF-0726-161A-53F9D1922E3B}"/>
              </a:ext>
            </a:extLst>
          </p:cNvPr>
          <p:cNvSpPr txBox="1"/>
          <p:nvPr/>
        </p:nvSpPr>
        <p:spPr>
          <a:xfrm>
            <a:off x="5765796" y="142102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/>
              <a:t>Outcome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0D0C19-A0E3-CBA9-653C-A41EFD755261}"/>
              </a:ext>
            </a:extLst>
          </p:cNvPr>
          <p:cNvSpPr txBox="1"/>
          <p:nvPr/>
        </p:nvSpPr>
        <p:spPr>
          <a:xfrm>
            <a:off x="7132947" y="2559984"/>
            <a:ext cx="1553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Censored time-to-event variable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F924E59-453D-B3A1-4662-DE6FAB63F23B}"/>
              </a:ext>
            </a:extLst>
          </p:cNvPr>
          <p:cNvCxnSpPr>
            <a:cxnSpLocks/>
            <a:stCxn id="8" idx="0"/>
            <a:endCxn id="4" idx="3"/>
          </p:cNvCxnSpPr>
          <p:nvPr/>
        </p:nvCxnSpPr>
        <p:spPr>
          <a:xfrm flipH="1" flipV="1">
            <a:off x="6886616" y="1605692"/>
            <a:ext cx="1023258" cy="954292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866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E9B6-375D-22C5-2A4D-5A217C5F7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Tuning parameter selection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94D4F6-27A8-69D6-8CB5-659CFB9950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AU" dirty="0">
                    <a:latin typeface="+mn-lt"/>
                  </a:rPr>
                  <a:t>-fold cross-validation mean absolute error: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AU" b="0" i="0" smtClean="0">
                              <a:latin typeface="Cambria Math" panose="02040503050406030204" pitchFamily="18" charset="0"/>
                            </a:rPr>
                            <m:t>CV</m:t>
                          </m:r>
                          <m:r>
                            <a:rPr lang="en-AU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AU" b="0" i="0" smtClean="0">
                              <a:latin typeface="Cambria Math" panose="02040503050406030204" pitchFamily="18" charset="0"/>
                            </a:rPr>
                            <m:t>MAE</m:t>
                          </m:r>
                          <m:r>
                            <a:rPr lang="en-AU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d>
                            <m:d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AU">
                                      <a:latin typeface="Cambria Math" panose="02040503050406030204" pitchFamily="18" charset="0"/>
                                    </a:rPr>
                                    <m:t>fold</m:t>
                                  </m:r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A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AU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AU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A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A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AU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m:rPr>
                                              <m:brk m:alnAt="25"/>
                                            </m:rPr>
                                            <a:rPr lang="en-AU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AU" i="1">
                                              <a:latin typeface="Cambria Math" panose="02040503050406030204" pitchFamily="18" charset="0"/>
                                            </a:rPr>
                                            <m:t>(−</m:t>
                                          </m:r>
                                          <m:r>
                                            <a:rPr lang="en-AU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AU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AU" b="0" dirty="0"/>
                  <a:t>For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AU" b="0" dirty="0"/>
                  <a:t> fold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AU" b="0" dirty="0"/>
                  <a:t> (</a:t>
                </a:r>
                <a:r>
                  <a:rPr lang="en-AU" dirty="0"/>
                  <a:t>o</a:t>
                </a:r>
                <a:r>
                  <a:rPr lang="en-AU" b="0" dirty="0"/>
                  <a:t>ut-of-sample prediction):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AU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d>
                        <m:dPr>
                          <m:ctrlPr>
                            <a:rPr lang="en-AU" i="1" smtClean="0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b="0" i="1" smtClean="0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b="0" i="1" smtClean="0">
                                  <a:solidFill>
                                    <a:srgbClr val="E64626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AU" b="0" i="1" smtClean="0">
                                      <a:solidFill>
                                        <a:srgbClr val="E6462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b="1" i="1" smtClean="0">
                                      <a:solidFill>
                                        <a:srgbClr val="E64626"/>
                                      </a:solidFill>
                                      <a:latin typeface="Cambria Math" panose="02040503050406030204" pitchFamily="18" charset="0"/>
                                    </a:rPr>
                                    <m:t>𝜸</m:t>
                                  </m:r>
                                </m:e>
                                <m:sup>
                                  <m:r>
                                    <a:rPr lang="en-AU" i="1">
                                      <a:solidFill>
                                        <a:srgbClr val="E64626"/>
                                      </a:solidFill>
                                      <a:latin typeface="Cambria Math" panose="02040503050406030204" pitchFamily="18" charset="0"/>
                                    </a:rPr>
                                    <m:t>(−</m:t>
                                  </m:r>
                                  <m:r>
                                    <a:rPr lang="en-AU" i="1">
                                      <a:solidFill>
                                        <a:srgbClr val="E64626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AU" i="1">
                                      <a:solidFill>
                                        <a:srgbClr val="E64626"/>
                                      </a:solidFill>
                                      <a:latin typeface="Cambria Math" panose="02040503050406030204" pitchFamily="18" charset="0"/>
                                    </a:rPr>
                                    <m:t>)⊤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AU" b="0" i="1" smtClean="0">
                                      <a:solidFill>
                                        <a:srgbClr val="E6462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b="1" i="1" smtClean="0">
                                      <a:solidFill>
                                        <a:srgbClr val="E64626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AU" b="0" i="1" smtClean="0">
                                      <a:solidFill>
                                        <a:srgbClr val="E64626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n-AU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p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)⊤</m:t>
                          </m:r>
                        </m:sup>
                      </m:sSup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94D4F6-27A8-69D6-8CB5-659CFB9950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0" t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306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96A19-70DA-FBD0-A0BC-C72F36DCF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 parameter selection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BD77F47-2E14-D2BE-91AA-373008B84A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481153"/>
              </p:ext>
            </p:extLst>
          </p:nvPr>
        </p:nvGraphicFramePr>
        <p:xfrm>
          <a:off x="1761242" y="1112009"/>
          <a:ext cx="1473724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3724">
                  <a:extLst>
                    <a:ext uri="{9D8B030D-6E8A-4147-A177-3AD203B41FA5}">
                      <a16:colId xmlns:a16="http://schemas.microsoft.com/office/drawing/2014/main" val="38817747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complete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839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complete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355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complete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711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censored</a:t>
                      </a:r>
                    </a:p>
                  </a:txBody>
                  <a:tcPr>
                    <a:solidFill>
                      <a:srgbClr val="E44224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057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censored</a:t>
                      </a:r>
                    </a:p>
                  </a:txBody>
                  <a:tcPr>
                    <a:solidFill>
                      <a:srgbClr val="E44224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356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censored</a:t>
                      </a:r>
                      <a:endParaRPr lang="en-US" dirty="0"/>
                    </a:p>
                  </a:txBody>
                  <a:tcPr>
                    <a:solidFill>
                      <a:srgbClr val="E44224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228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censored</a:t>
                      </a:r>
                      <a:endParaRPr lang="en-US" dirty="0"/>
                    </a:p>
                  </a:txBody>
                  <a:tcPr>
                    <a:solidFill>
                      <a:srgbClr val="E44224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167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censored</a:t>
                      </a:r>
                    </a:p>
                  </a:txBody>
                  <a:tcPr>
                    <a:solidFill>
                      <a:srgbClr val="E44224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011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censored</a:t>
                      </a:r>
                    </a:p>
                  </a:txBody>
                  <a:tcPr>
                    <a:solidFill>
                      <a:srgbClr val="E44224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31224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77E301F-778D-A50F-EEAD-D30FC8A01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034632"/>
              </p:ext>
            </p:extLst>
          </p:nvPr>
        </p:nvGraphicFramePr>
        <p:xfrm>
          <a:off x="5805340" y="3580575"/>
          <a:ext cx="1473724" cy="110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3724">
                  <a:extLst>
                    <a:ext uri="{9D8B030D-6E8A-4147-A177-3AD203B41FA5}">
                      <a16:colId xmlns:a16="http://schemas.microsoft.com/office/drawing/2014/main" val="38817747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167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censored</a:t>
                      </a:r>
                    </a:p>
                  </a:txBody>
                  <a:tcPr>
                    <a:solidFill>
                      <a:srgbClr val="E64626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011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censored</a:t>
                      </a:r>
                    </a:p>
                  </a:txBody>
                  <a:tcPr>
                    <a:solidFill>
                      <a:srgbClr val="E64626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31224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9940C68-2EA1-34CB-F5EC-DEF22B670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068107"/>
              </p:ext>
            </p:extLst>
          </p:nvPr>
        </p:nvGraphicFramePr>
        <p:xfrm>
          <a:off x="5805340" y="868484"/>
          <a:ext cx="147372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3724">
                  <a:extLst>
                    <a:ext uri="{9D8B030D-6E8A-4147-A177-3AD203B41FA5}">
                      <a16:colId xmlns:a16="http://schemas.microsoft.com/office/drawing/2014/main" val="295513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censored</a:t>
                      </a:r>
                    </a:p>
                  </a:txBody>
                  <a:tcPr>
                    <a:solidFill>
                      <a:srgbClr val="E44224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152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286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censored</a:t>
                      </a:r>
                    </a:p>
                  </a:txBody>
                  <a:tcPr>
                    <a:solidFill>
                      <a:srgbClr val="E64626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68532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7802E3D-8585-07BE-218E-367C15A5D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594610"/>
              </p:ext>
            </p:extLst>
          </p:nvPr>
        </p:nvGraphicFramePr>
        <p:xfrm>
          <a:off x="6645897" y="2224529"/>
          <a:ext cx="147372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3724">
                  <a:extLst>
                    <a:ext uri="{9D8B030D-6E8A-4147-A177-3AD203B41FA5}">
                      <a16:colId xmlns:a16="http://schemas.microsoft.com/office/drawing/2014/main" val="2320520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censored</a:t>
                      </a:r>
                    </a:p>
                  </a:txBody>
                  <a:tcPr>
                    <a:solidFill>
                      <a:srgbClr val="E64626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663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censored</a:t>
                      </a:r>
                    </a:p>
                  </a:txBody>
                  <a:tcPr>
                    <a:solidFill>
                      <a:srgbClr val="E64626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205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724759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3E069E-02CC-44DB-B4E6-DCB8A4D1AD5E}"/>
              </a:ext>
            </a:extLst>
          </p:cNvPr>
          <p:cNvCxnSpPr>
            <a:cxnSpLocks/>
          </p:cNvCxnSpPr>
          <p:nvPr/>
        </p:nvCxnSpPr>
        <p:spPr>
          <a:xfrm flipV="1">
            <a:off x="3412503" y="1434051"/>
            <a:ext cx="2262433" cy="1328124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6BFCA3E-258C-55CB-5590-48D63D1CF417}"/>
              </a:ext>
            </a:extLst>
          </p:cNvPr>
          <p:cNvCxnSpPr>
            <a:cxnSpLocks/>
          </p:cNvCxnSpPr>
          <p:nvPr/>
        </p:nvCxnSpPr>
        <p:spPr>
          <a:xfrm>
            <a:off x="3412503" y="2762175"/>
            <a:ext cx="3129699" cy="0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C58E03E-F8E2-B20A-10D7-78452559DF30}"/>
              </a:ext>
            </a:extLst>
          </p:cNvPr>
          <p:cNvCxnSpPr>
            <a:cxnSpLocks/>
          </p:cNvCxnSpPr>
          <p:nvPr/>
        </p:nvCxnSpPr>
        <p:spPr>
          <a:xfrm>
            <a:off x="3412503" y="2762175"/>
            <a:ext cx="2262433" cy="1372120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Left Brace 18">
            <a:extLst>
              <a:ext uri="{FF2B5EF4-FFF2-40B4-BE49-F238E27FC236}">
                <a16:creationId xmlns:a16="http://schemas.microsoft.com/office/drawing/2014/main" id="{F211BBF4-4787-5C9F-6F21-4D7FEFB34832}"/>
              </a:ext>
            </a:extLst>
          </p:cNvPr>
          <p:cNvSpPr/>
          <p:nvPr/>
        </p:nvSpPr>
        <p:spPr>
          <a:xfrm>
            <a:off x="1338604" y="1112009"/>
            <a:ext cx="328368" cy="103730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70123BB2-3FF4-32BE-9CEB-F4A31C6FD940}"/>
              </a:ext>
            </a:extLst>
          </p:cNvPr>
          <p:cNvSpPr/>
          <p:nvPr/>
        </p:nvSpPr>
        <p:spPr>
          <a:xfrm>
            <a:off x="1338607" y="2316757"/>
            <a:ext cx="328368" cy="213281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4B1F5D-37E8-A405-7B94-8FE381B0736C}"/>
              </a:ext>
            </a:extLst>
          </p:cNvPr>
          <p:cNvSpPr txBox="1"/>
          <p:nvPr/>
        </p:nvSpPr>
        <p:spPr>
          <a:xfrm>
            <a:off x="1025698" y="14340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A1E71F-AAC3-5BCD-1725-63822778CC5C}"/>
              </a:ext>
            </a:extLst>
          </p:cNvPr>
          <p:cNvSpPr txBox="1"/>
          <p:nvPr/>
        </p:nvSpPr>
        <p:spPr>
          <a:xfrm>
            <a:off x="1025698" y="319849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10524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78A5-6B04-042A-B3D6-7F7700D9A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Simulated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EC139B-1EDB-4D55-B174-B28EE5F4CB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AU" b="0" dirty="0">
                    <a:latin typeface="+mn-lt"/>
                  </a:rPr>
                  <a:t> predictor variables</a:t>
                </a:r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AU" b="0" dirty="0">
                    <a:latin typeface="+mn-lt"/>
                  </a:rPr>
                  <a:t>50% censoring rate for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AU" b="0" dirty="0">
                  <a:latin typeface="+mn-lt"/>
                </a:endParaRPr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=500</m:t>
                    </m:r>
                  </m:oMath>
                </a14:m>
                <a:r>
                  <a:rPr lang="en-AU" b="0" dirty="0">
                    <a:latin typeface="+mn-lt"/>
                  </a:rPr>
                  <a:t> observations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EC139B-1EDB-4D55-B174-B28EE5F4CB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6215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47C61-F008-31E8-F8E1-EC8D0A075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7D50-D0FC-5868-E8A4-771DD2D23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CD3FBC-3323-C7E7-86F4-FE85155E9A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AU" b="0" dirty="0">
                    <a:latin typeface="+mn-lt"/>
                  </a:rPr>
                  <a:t> predictor variables</a:t>
                </a:r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AU" b="0" dirty="0">
                    <a:latin typeface="+mn-lt"/>
                  </a:rPr>
                  <a:t>50% censoring rate for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AU" b="0" dirty="0">
                  <a:latin typeface="+mn-lt"/>
                </a:endParaRPr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=500</m:t>
                    </m:r>
                  </m:oMath>
                </a14:m>
                <a:r>
                  <a:rPr lang="en-AU" dirty="0"/>
                  <a:t> observations</a:t>
                </a:r>
                <a:endParaRPr lang="en-AU" b="0" dirty="0">
                  <a:latin typeface="+mn-lt"/>
                </a:endParaRPr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AU" dirty="0">
                    <a:solidFill>
                      <a:srgbClr val="E64626"/>
                    </a:solidFill>
                    <a:latin typeface="+mn-lt"/>
                  </a:rPr>
                  <a:t>Active</a:t>
                </a:r>
                <a:r>
                  <a:rPr lang="en-AU" dirty="0">
                    <a:latin typeface="+mn-lt"/>
                  </a:rPr>
                  <a:t> variables:</a:t>
                </a:r>
                <a:endParaRPr lang="en-AU" b="0" dirty="0">
                  <a:latin typeface="+mn-lt"/>
                </a:endParaRPr>
              </a:p>
              <a:p>
                <a:pPr marL="0" indent="0">
                  <a:buNone/>
                </a:pPr>
                <a:endParaRPr lang="en-AU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:    </m:t>
                      </m:r>
                      <m:sSub>
                        <m:sSubPr>
                          <m:ctrlPr>
                            <a:rPr lang="en-AU" b="0" i="1" smtClean="0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b="0" i="1" smtClean="0">
                          <a:solidFill>
                            <a:srgbClr val="E64626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AU" b="0" i="1" smtClean="0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b="0" i="1" smtClean="0">
                          <a:solidFill>
                            <a:srgbClr val="E64626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AU" b="0" i="1" smtClean="0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AU" b="0" i="1" smtClean="0">
                          <a:solidFill>
                            <a:srgbClr val="E64626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AU" b="0" i="1" smtClean="0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AU" b="0" i="1" smtClean="0">
                          <a:solidFill>
                            <a:srgbClr val="E64626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AU" b="0" i="1" smtClean="0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AU" b="0" i="1" smtClean="0">
                          <a:solidFill>
                            <a:srgbClr val="E64626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AU" b="0" i="1" smtClean="0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AU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AU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AU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AU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AU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AU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AU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AU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AU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AU" i="1" smtClean="0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AU" b="0" i="1" smtClean="0">
                          <a:solidFill>
                            <a:srgbClr val="E646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i="1">
                          <a:solidFill>
                            <a:srgbClr val="E6462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AU" i="1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AU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AU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AU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AU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en-AU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AU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</m:oMath>
                  </m:oMathPara>
                </a14:m>
                <a:endParaRPr lang="en-AU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>
                    <a:solidFill>
                      <a:srgbClr val="E64626"/>
                    </a:solidFill>
                  </a:rPr>
                  <a:t>	|   |        |   |   					  |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:    </m:t>
                      </m:r>
                      <m:sSub>
                        <m:sSubPr>
                          <m:ctrlPr>
                            <a:rPr lang="en-AU" i="1" smtClean="0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AU" i="1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i="1">
                          <a:solidFill>
                            <a:srgbClr val="E64626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AU" i="1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AU" i="1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i="1">
                          <a:solidFill>
                            <a:srgbClr val="E64626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AU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AU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AU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AU" i="1" smtClean="0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AU" i="1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AU" i="1">
                          <a:solidFill>
                            <a:srgbClr val="E64626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AU" i="1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AU" i="1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AU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AU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AU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AU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AU" i="1" smtClean="0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AU" i="1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AU" i="1">
                          <a:solidFill>
                            <a:srgbClr val="E64626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AU" i="1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AU" i="1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AU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AU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AU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AU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AU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AU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AU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AU" i="1" smtClean="0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AU" i="1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AU" i="1">
                          <a:solidFill>
                            <a:srgbClr val="E64626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AU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AU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AU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AU" i="1" smtClean="0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i="1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AU" i="1">
                              <a:solidFill>
                                <a:srgbClr val="E64626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AU" i="1">
                          <a:solidFill>
                            <a:srgbClr val="E64626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AU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AU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en-AU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AU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AU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CD3FBC-3323-C7E7-86F4-FE85155E9A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36945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4A279-4F08-9F23-D6C2-D5F67AD2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Simulated example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674C7E-BA4C-39B4-C018-B200FA496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7013" y="869607"/>
            <a:ext cx="5829974" cy="393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931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D2E3C-AE4E-30A6-412F-D8D24BE22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51AC6-F9FC-4BA6-EC63-8F3E58AE9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Simulated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2080BD-1D24-8F40-1C63-7E6A64DD7D9D}"/>
                  </a:ext>
                </a:extLst>
              </p:cNvPr>
              <p:cNvSpPr txBox="1"/>
              <p:nvPr/>
            </p:nvSpPr>
            <p:spPr>
              <a:xfrm>
                <a:off x="1972355" y="4488141"/>
                <a:ext cx="14421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(Fix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=0.03</m:t>
                    </m:r>
                  </m:oMath>
                </a14:m>
                <a:r>
                  <a:rPr lang="en-US" sz="1600" dirty="0">
                    <a:latin typeface="+mj-lt"/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2080BD-1D24-8F40-1C63-7E6A64DD7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355" y="4488141"/>
                <a:ext cx="1442126" cy="338554"/>
              </a:xfrm>
              <a:prstGeom prst="rect">
                <a:avLst/>
              </a:prstGeom>
              <a:blipFill>
                <a:blip r:embed="rId3"/>
                <a:stretch>
                  <a:fillRect l="-2632" t="-7143" r="-1754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6DA412E-B9D5-AF70-31BD-44C68C4A816B}"/>
              </a:ext>
            </a:extLst>
          </p:cNvPr>
          <p:cNvSpPr txBox="1"/>
          <p:nvPr/>
        </p:nvSpPr>
        <p:spPr>
          <a:xfrm>
            <a:off x="1246137" y="917532"/>
            <a:ext cx="282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>
                <a:latin typeface="+mn-lt"/>
              </a:rPr>
              <a:t>Active variables correct: 7/8</a:t>
            </a:r>
            <a:endParaRPr lang="en-US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5C561A-54E2-B0CB-67EF-807A3A705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86" y="1294433"/>
            <a:ext cx="3551305" cy="31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038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42AD2-F0A0-28F3-9740-C2825AFF9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EE499-185B-57B8-08AD-D79A901EF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Simulated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9A6BE6-F3BA-C5D4-3F5D-99DE2B91CABC}"/>
                  </a:ext>
                </a:extLst>
              </p:cNvPr>
              <p:cNvSpPr txBox="1"/>
              <p:nvPr/>
            </p:nvSpPr>
            <p:spPr>
              <a:xfrm>
                <a:off x="1972355" y="4488141"/>
                <a:ext cx="14421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(Fix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=0.03</m:t>
                    </m:r>
                  </m:oMath>
                </a14:m>
                <a:r>
                  <a:rPr lang="en-US" sz="1600" dirty="0">
                    <a:latin typeface="+mj-lt"/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9A6BE6-F3BA-C5D4-3F5D-99DE2B91C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355" y="4488141"/>
                <a:ext cx="1442126" cy="338554"/>
              </a:xfrm>
              <a:prstGeom prst="rect">
                <a:avLst/>
              </a:prstGeom>
              <a:blipFill>
                <a:blip r:embed="rId3"/>
                <a:stretch>
                  <a:fillRect l="-2632" t="-7143" r="-1754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317043A-CE8A-1C67-FA6D-9A71D09E8BA4}"/>
                  </a:ext>
                </a:extLst>
              </p:cNvPr>
              <p:cNvSpPr txBox="1"/>
              <p:nvPr/>
            </p:nvSpPr>
            <p:spPr>
              <a:xfrm>
                <a:off x="6200645" y="4488141"/>
                <a:ext cx="14502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>
                    <a:latin typeface="+mn-lt"/>
                  </a:rPr>
                  <a:t>(Fix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=0.03</m:t>
                    </m:r>
                  </m:oMath>
                </a14:m>
                <a:r>
                  <a:rPr lang="en-US" sz="1600"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317043A-CE8A-1C67-FA6D-9A71D09E8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645" y="4488141"/>
                <a:ext cx="1450205" cy="338554"/>
              </a:xfrm>
              <a:prstGeom prst="rect">
                <a:avLst/>
              </a:prstGeom>
              <a:blipFill>
                <a:blip r:embed="rId4"/>
                <a:stretch>
                  <a:fillRect l="-2609" t="-7143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A9E0EEB-1557-A3E8-6D72-F45F352D92EC}"/>
              </a:ext>
            </a:extLst>
          </p:cNvPr>
          <p:cNvSpPr txBox="1"/>
          <p:nvPr/>
        </p:nvSpPr>
        <p:spPr>
          <a:xfrm>
            <a:off x="1246137" y="917532"/>
            <a:ext cx="282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>
                <a:latin typeface="+mn-lt"/>
              </a:rPr>
              <a:t>Active variables correct: 7/8</a:t>
            </a:r>
            <a:endParaRPr lang="en-US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85A473-8411-AAC2-D5FE-BB88F1010C1E}"/>
              </a:ext>
            </a:extLst>
          </p:cNvPr>
          <p:cNvSpPr txBox="1"/>
          <p:nvPr/>
        </p:nvSpPr>
        <p:spPr>
          <a:xfrm>
            <a:off x="5427667" y="920663"/>
            <a:ext cx="282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>
                <a:latin typeface="+mn-lt"/>
              </a:rPr>
              <a:t>Active variables correct: 8/8</a:t>
            </a:r>
            <a:endParaRPr lang="en-US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785198-126E-31CD-5647-8FB11E75C7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586" y="1294433"/>
            <a:ext cx="3551305" cy="31937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7D1A55-427E-90D7-5C85-585606582E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4331" y="1286864"/>
            <a:ext cx="3538975" cy="31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194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6BDA-ABD8-EBFD-A4AF-EFE7B98A4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D00533-6EF0-16D4-B914-48F8213ABC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19175"/>
                <a:ext cx="8229600" cy="3652272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Incorporated ‘dual’ variable selection in a joint model of time-to-event variable + health status variable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Next step: application to Huntington’s disease data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Open problems: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dirty="0"/>
                  <a:t>How can we speed up the selection of tuning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dirty="0"/>
                  <a:t>Is MAE based on out-of-sample prediction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/>
                  <a:t> a sensible way to select tuning parameters?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     Rajan Shankar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</a:t>
                </a:r>
                <a:r>
                  <a:rPr lang="en-US" sz="2000" dirty="0" err="1"/>
                  <a:t>rajan.shankar@sydney.edu.au</a:t>
                </a:r>
                <a:endParaRPr lang="en-US" sz="2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D00533-6EF0-16D4-B914-48F8213ABC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19175"/>
                <a:ext cx="8229600" cy="3652272"/>
              </a:xfrm>
              <a:blipFill>
                <a:blip r:embed="rId2"/>
                <a:stretch>
                  <a:fillRect l="-1080" t="-2431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745DABF-5F0E-5077-D561-4AF392F7E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41" y="3928983"/>
            <a:ext cx="328007" cy="328007"/>
          </a:xfrm>
          <a:prstGeom prst="rect">
            <a:avLst/>
          </a:prstGeom>
        </p:spPr>
      </p:pic>
      <p:pic>
        <p:nvPicPr>
          <p:cNvPr id="8" name="Graphic 7" descr="Envelope with solid fill">
            <a:extLst>
              <a:ext uri="{FF2B5EF4-FFF2-40B4-BE49-F238E27FC236}">
                <a16:creationId xmlns:a16="http://schemas.microsoft.com/office/drawing/2014/main" id="{43E2F8A7-8D1B-5ED2-FB6F-01B1531F13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7355" y="4234869"/>
            <a:ext cx="436578" cy="43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879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C1EB1-0459-A334-2C4F-5F694C6D0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Right-censored predictor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602AC6-4D72-1F97-C073-AF368F9E30CC}"/>
              </a:ext>
            </a:extLst>
          </p:cNvPr>
          <p:cNvCxnSpPr/>
          <p:nvPr/>
        </p:nvCxnSpPr>
        <p:spPr>
          <a:xfrm>
            <a:off x="1638300" y="2333083"/>
            <a:ext cx="5384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3E5398-E372-FCC3-E91F-D30878A33BCD}"/>
              </a:ext>
            </a:extLst>
          </p:cNvPr>
          <p:cNvCxnSpPr>
            <a:cxnSpLocks/>
          </p:cNvCxnSpPr>
          <p:nvPr/>
        </p:nvCxnSpPr>
        <p:spPr>
          <a:xfrm>
            <a:off x="1631951" y="2226120"/>
            <a:ext cx="0" cy="213926"/>
          </a:xfrm>
          <a:prstGeom prst="line">
            <a:avLst/>
          </a:prstGeom>
          <a:ln w="19050">
            <a:solidFill>
              <a:srgbClr val="E646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0979519-AEF2-4EFB-B06C-8C6CED692947}"/>
              </a:ext>
            </a:extLst>
          </p:cNvPr>
          <p:cNvSpPr txBox="1"/>
          <p:nvPr/>
        </p:nvSpPr>
        <p:spPr>
          <a:xfrm>
            <a:off x="1384301" y="1861805"/>
            <a:ext cx="50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40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CE9DDB-B723-9AD5-5EB6-4D379709A96C}"/>
              </a:ext>
            </a:extLst>
          </p:cNvPr>
          <p:cNvCxnSpPr>
            <a:cxnSpLocks/>
          </p:cNvCxnSpPr>
          <p:nvPr/>
        </p:nvCxnSpPr>
        <p:spPr>
          <a:xfrm>
            <a:off x="5289551" y="2226120"/>
            <a:ext cx="0" cy="213926"/>
          </a:xfrm>
          <a:prstGeom prst="line">
            <a:avLst/>
          </a:prstGeom>
          <a:ln w="19050">
            <a:solidFill>
              <a:srgbClr val="E646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24F4BD3-46F5-A282-EFA4-E50C66899308}"/>
              </a:ext>
            </a:extLst>
          </p:cNvPr>
          <p:cNvSpPr txBox="1"/>
          <p:nvPr/>
        </p:nvSpPr>
        <p:spPr>
          <a:xfrm>
            <a:off x="5041901" y="1861805"/>
            <a:ext cx="50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45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0BB8C8-89DF-CED5-1102-9BDA9925B173}"/>
              </a:ext>
            </a:extLst>
          </p:cNvPr>
          <p:cNvCxnSpPr>
            <a:cxnSpLocks/>
          </p:cNvCxnSpPr>
          <p:nvPr/>
        </p:nvCxnSpPr>
        <p:spPr>
          <a:xfrm>
            <a:off x="7016751" y="2226120"/>
            <a:ext cx="0" cy="213926"/>
          </a:xfrm>
          <a:prstGeom prst="line">
            <a:avLst/>
          </a:prstGeom>
          <a:ln w="19050">
            <a:solidFill>
              <a:srgbClr val="E646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60F5F51-1E70-D01F-AE01-8A73B2C1EF87}"/>
              </a:ext>
            </a:extLst>
          </p:cNvPr>
          <p:cNvSpPr txBox="1"/>
          <p:nvPr/>
        </p:nvSpPr>
        <p:spPr>
          <a:xfrm>
            <a:off x="6769101" y="1861805"/>
            <a:ext cx="50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47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DE9DA3-4A5E-CBB0-98F6-ACBFD24E10D0}"/>
              </a:ext>
            </a:extLst>
          </p:cNvPr>
          <p:cNvSpPr txBox="1"/>
          <p:nvPr/>
        </p:nvSpPr>
        <p:spPr>
          <a:xfrm>
            <a:off x="6457951" y="2446259"/>
            <a:ext cx="111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Exit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A18B96-43A3-1A53-77F3-63447EE9EC61}"/>
              </a:ext>
            </a:extLst>
          </p:cNvPr>
          <p:cNvSpPr txBox="1"/>
          <p:nvPr/>
        </p:nvSpPr>
        <p:spPr>
          <a:xfrm>
            <a:off x="1079500" y="2446259"/>
            <a:ext cx="111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Entry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E4C698-8F33-B3CE-1482-29437531074A}"/>
              </a:ext>
            </a:extLst>
          </p:cNvPr>
          <p:cNvSpPr txBox="1"/>
          <p:nvPr/>
        </p:nvSpPr>
        <p:spPr>
          <a:xfrm>
            <a:off x="4694240" y="2446259"/>
            <a:ext cx="1190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Diagnosis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9ECCD0-BD95-8CC0-FE5A-25745BC80F09}"/>
              </a:ext>
            </a:extLst>
          </p:cNvPr>
          <p:cNvSpPr txBox="1"/>
          <p:nvPr/>
        </p:nvSpPr>
        <p:spPr>
          <a:xfrm>
            <a:off x="654050" y="1861805"/>
            <a:ext cx="831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Age:</a:t>
            </a:r>
          </a:p>
        </p:txBody>
      </p:sp>
    </p:spTree>
    <p:extLst>
      <p:ext uri="{BB962C8B-B14F-4D97-AF65-F5344CB8AC3E}">
        <p14:creationId xmlns:p14="http://schemas.microsoft.com/office/powerpoint/2010/main" val="28497133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B5350CF-19BF-5BFA-E174-15242873F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A8412-2752-EA7A-79BB-01FA07EA2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Right-censored predictor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616FF4-D9F0-FD0E-FB30-5A55A0CBB963}"/>
              </a:ext>
            </a:extLst>
          </p:cNvPr>
          <p:cNvCxnSpPr/>
          <p:nvPr/>
        </p:nvCxnSpPr>
        <p:spPr>
          <a:xfrm>
            <a:off x="1638300" y="2333083"/>
            <a:ext cx="5384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EDC8EF-3CB4-5DB1-E123-5801B5E0C0CE}"/>
              </a:ext>
            </a:extLst>
          </p:cNvPr>
          <p:cNvCxnSpPr>
            <a:cxnSpLocks/>
          </p:cNvCxnSpPr>
          <p:nvPr/>
        </p:nvCxnSpPr>
        <p:spPr>
          <a:xfrm>
            <a:off x="1631951" y="2226120"/>
            <a:ext cx="0" cy="213926"/>
          </a:xfrm>
          <a:prstGeom prst="line">
            <a:avLst/>
          </a:prstGeom>
          <a:ln w="19050">
            <a:solidFill>
              <a:srgbClr val="E646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11B62F0-945E-D406-75F4-89D45BEDC1B0}"/>
              </a:ext>
            </a:extLst>
          </p:cNvPr>
          <p:cNvSpPr txBox="1"/>
          <p:nvPr/>
        </p:nvSpPr>
        <p:spPr>
          <a:xfrm>
            <a:off x="1384301" y="1861805"/>
            <a:ext cx="50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40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79371D-5181-3DD5-6001-DF20973F68DF}"/>
              </a:ext>
            </a:extLst>
          </p:cNvPr>
          <p:cNvCxnSpPr>
            <a:cxnSpLocks/>
          </p:cNvCxnSpPr>
          <p:nvPr/>
        </p:nvCxnSpPr>
        <p:spPr>
          <a:xfrm>
            <a:off x="5289551" y="2226120"/>
            <a:ext cx="0" cy="213926"/>
          </a:xfrm>
          <a:prstGeom prst="line">
            <a:avLst/>
          </a:prstGeom>
          <a:ln w="19050">
            <a:solidFill>
              <a:srgbClr val="E646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3474497-C69A-EF49-E580-409799DB096A}"/>
              </a:ext>
            </a:extLst>
          </p:cNvPr>
          <p:cNvSpPr txBox="1"/>
          <p:nvPr/>
        </p:nvSpPr>
        <p:spPr>
          <a:xfrm>
            <a:off x="5041901" y="1861805"/>
            <a:ext cx="50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45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8E39CC-63DC-3A89-F175-CD50D1C90332}"/>
              </a:ext>
            </a:extLst>
          </p:cNvPr>
          <p:cNvCxnSpPr>
            <a:cxnSpLocks/>
          </p:cNvCxnSpPr>
          <p:nvPr/>
        </p:nvCxnSpPr>
        <p:spPr>
          <a:xfrm>
            <a:off x="7016751" y="2226120"/>
            <a:ext cx="0" cy="213926"/>
          </a:xfrm>
          <a:prstGeom prst="line">
            <a:avLst/>
          </a:prstGeom>
          <a:ln w="19050">
            <a:solidFill>
              <a:srgbClr val="E646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0EC39FE-0F78-73FC-D9AA-46FBA78C9DFC}"/>
              </a:ext>
            </a:extLst>
          </p:cNvPr>
          <p:cNvSpPr txBox="1"/>
          <p:nvPr/>
        </p:nvSpPr>
        <p:spPr>
          <a:xfrm>
            <a:off x="6769101" y="1861805"/>
            <a:ext cx="50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47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35C560-FA0E-30E8-67AD-23CB9DC6723C}"/>
              </a:ext>
            </a:extLst>
          </p:cNvPr>
          <p:cNvSpPr txBox="1"/>
          <p:nvPr/>
        </p:nvSpPr>
        <p:spPr>
          <a:xfrm>
            <a:off x="6457951" y="2446259"/>
            <a:ext cx="111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Exit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EE5549-6E3A-D969-1C1C-9B4579D7FFBA}"/>
              </a:ext>
            </a:extLst>
          </p:cNvPr>
          <p:cNvSpPr txBox="1"/>
          <p:nvPr/>
        </p:nvSpPr>
        <p:spPr>
          <a:xfrm>
            <a:off x="1079500" y="2446259"/>
            <a:ext cx="111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Entry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FF47C8-9948-B45F-82E4-DC2ED18787F3}"/>
              </a:ext>
            </a:extLst>
          </p:cNvPr>
          <p:cNvSpPr txBox="1"/>
          <p:nvPr/>
        </p:nvSpPr>
        <p:spPr>
          <a:xfrm>
            <a:off x="4694240" y="2446259"/>
            <a:ext cx="1190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Diagnosis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4275C0-F5D7-F632-6486-7EF9BC2520ED}"/>
              </a:ext>
            </a:extLst>
          </p:cNvPr>
          <p:cNvSpPr txBox="1"/>
          <p:nvPr/>
        </p:nvSpPr>
        <p:spPr>
          <a:xfrm>
            <a:off x="654050" y="1861805"/>
            <a:ext cx="831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Age: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AB238B3F-861B-AFDD-9272-072A854C4F6F}"/>
              </a:ext>
            </a:extLst>
          </p:cNvPr>
          <p:cNvSpPr/>
          <p:nvPr/>
        </p:nvSpPr>
        <p:spPr>
          <a:xfrm rot="16200000">
            <a:off x="3307466" y="-120280"/>
            <a:ext cx="306571" cy="3657600"/>
          </a:xfrm>
          <a:prstGeom prst="rightBrace">
            <a:avLst>
              <a:gd name="adj1" fmla="val 59912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46BC143-5F7E-F817-878E-A188A432EC84}"/>
                  </a:ext>
                </a:extLst>
              </p:cNvPr>
              <p:cNvSpPr txBox="1"/>
              <p:nvPr/>
            </p:nvSpPr>
            <p:spPr>
              <a:xfrm>
                <a:off x="2933702" y="1213677"/>
                <a:ext cx="11175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AU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46BC143-5F7E-F817-878E-A188A432E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02" y="1213677"/>
                <a:ext cx="111759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9253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07833-7909-EF70-ECC3-AF5EC224F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ADDF3-5C29-D96B-94AF-83E77AD6B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3B9CF-CCAE-158A-E7BD-1785B85D1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9174"/>
            <a:ext cx="3829113" cy="272551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Variable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Revival analysis</a:t>
            </a:r>
          </a:p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3203C4-7FCC-5E4E-AAE1-048C58242540}"/>
              </a:ext>
            </a:extLst>
          </p:cNvPr>
          <p:cNvSpPr txBox="1"/>
          <p:nvPr/>
        </p:nvSpPr>
        <p:spPr>
          <a:xfrm>
            <a:off x="5765796" y="142102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/>
              <a:t>Outcome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08C4E2-C16F-F079-6CA3-A32869EBA2B2}"/>
              </a:ext>
            </a:extLst>
          </p:cNvPr>
          <p:cNvSpPr txBox="1"/>
          <p:nvPr/>
        </p:nvSpPr>
        <p:spPr>
          <a:xfrm>
            <a:off x="4069796" y="3380576"/>
            <a:ext cx="1553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Predictor variables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4B3AB3-1637-8603-656B-66A92FB68F68}"/>
              </a:ext>
            </a:extLst>
          </p:cNvPr>
          <p:cNvSpPr txBox="1"/>
          <p:nvPr/>
        </p:nvSpPr>
        <p:spPr>
          <a:xfrm>
            <a:off x="7132947" y="2559984"/>
            <a:ext cx="1553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Censored time-to-event variable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484DBD-09CA-E0F6-F2B2-667FEDBDE799}"/>
              </a:ext>
            </a:extLst>
          </p:cNvPr>
          <p:cNvCxnSpPr>
            <a:cxnSpLocks/>
            <a:stCxn id="8" idx="0"/>
            <a:endCxn id="4" idx="3"/>
          </p:cNvCxnSpPr>
          <p:nvPr/>
        </p:nvCxnSpPr>
        <p:spPr>
          <a:xfrm flipH="1" flipV="1">
            <a:off x="6886616" y="1605692"/>
            <a:ext cx="1023258" cy="954292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47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5830DCE-2B6C-A4B4-D8D5-2ED74CCCC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9F9AD-AD31-A34F-7A9A-E46C6127F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Right-censored predictor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9014CA6-1F69-DD2F-6D84-790B6ACE1330}"/>
              </a:ext>
            </a:extLst>
          </p:cNvPr>
          <p:cNvCxnSpPr/>
          <p:nvPr/>
        </p:nvCxnSpPr>
        <p:spPr>
          <a:xfrm>
            <a:off x="1638300" y="2333083"/>
            <a:ext cx="5384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9E2402-8AC6-F102-8018-FE977602B9E5}"/>
              </a:ext>
            </a:extLst>
          </p:cNvPr>
          <p:cNvCxnSpPr>
            <a:cxnSpLocks/>
          </p:cNvCxnSpPr>
          <p:nvPr/>
        </p:nvCxnSpPr>
        <p:spPr>
          <a:xfrm>
            <a:off x="1631951" y="2226120"/>
            <a:ext cx="0" cy="213926"/>
          </a:xfrm>
          <a:prstGeom prst="line">
            <a:avLst/>
          </a:prstGeom>
          <a:ln w="19050">
            <a:solidFill>
              <a:srgbClr val="E646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E93677A-4A05-2DB2-46D6-DF35A50D88ED}"/>
              </a:ext>
            </a:extLst>
          </p:cNvPr>
          <p:cNvSpPr txBox="1"/>
          <p:nvPr/>
        </p:nvSpPr>
        <p:spPr>
          <a:xfrm>
            <a:off x="1384301" y="1861805"/>
            <a:ext cx="50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40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E387C1-C5EC-5A62-0610-91FDCDDE6605}"/>
              </a:ext>
            </a:extLst>
          </p:cNvPr>
          <p:cNvCxnSpPr>
            <a:cxnSpLocks/>
          </p:cNvCxnSpPr>
          <p:nvPr/>
        </p:nvCxnSpPr>
        <p:spPr>
          <a:xfrm>
            <a:off x="5289551" y="2226120"/>
            <a:ext cx="0" cy="213926"/>
          </a:xfrm>
          <a:prstGeom prst="line">
            <a:avLst/>
          </a:prstGeom>
          <a:ln w="19050">
            <a:solidFill>
              <a:srgbClr val="E646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80EA7EC-317C-AF57-E80D-79E91B5F4ABB}"/>
              </a:ext>
            </a:extLst>
          </p:cNvPr>
          <p:cNvSpPr txBox="1"/>
          <p:nvPr/>
        </p:nvSpPr>
        <p:spPr>
          <a:xfrm>
            <a:off x="5041901" y="1861805"/>
            <a:ext cx="50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45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EFA59D-1076-7548-61B2-E4CB03CBA4B0}"/>
              </a:ext>
            </a:extLst>
          </p:cNvPr>
          <p:cNvCxnSpPr>
            <a:cxnSpLocks/>
          </p:cNvCxnSpPr>
          <p:nvPr/>
        </p:nvCxnSpPr>
        <p:spPr>
          <a:xfrm>
            <a:off x="7016751" y="2226120"/>
            <a:ext cx="0" cy="213926"/>
          </a:xfrm>
          <a:prstGeom prst="line">
            <a:avLst/>
          </a:prstGeom>
          <a:ln w="19050">
            <a:solidFill>
              <a:srgbClr val="E646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7D351EB-B6C0-3F6E-0485-A5C5F660ADA9}"/>
              </a:ext>
            </a:extLst>
          </p:cNvPr>
          <p:cNvSpPr txBox="1"/>
          <p:nvPr/>
        </p:nvSpPr>
        <p:spPr>
          <a:xfrm>
            <a:off x="6769101" y="1861805"/>
            <a:ext cx="50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47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C7F2A0-7C51-5C53-7A50-AA7EA663F1DA}"/>
              </a:ext>
            </a:extLst>
          </p:cNvPr>
          <p:cNvSpPr txBox="1"/>
          <p:nvPr/>
        </p:nvSpPr>
        <p:spPr>
          <a:xfrm>
            <a:off x="6457951" y="2446259"/>
            <a:ext cx="111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Exit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90ABCE-69CF-163A-5864-E8DBB5471D15}"/>
              </a:ext>
            </a:extLst>
          </p:cNvPr>
          <p:cNvSpPr txBox="1"/>
          <p:nvPr/>
        </p:nvSpPr>
        <p:spPr>
          <a:xfrm>
            <a:off x="1079500" y="2446259"/>
            <a:ext cx="111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Entry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7C340E-B2E1-D69E-8388-D4CAA76BAA5B}"/>
              </a:ext>
            </a:extLst>
          </p:cNvPr>
          <p:cNvSpPr txBox="1"/>
          <p:nvPr/>
        </p:nvSpPr>
        <p:spPr>
          <a:xfrm>
            <a:off x="4694240" y="2446259"/>
            <a:ext cx="1190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Diagnosis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9E1127-D65B-E561-B46B-B4393737A07B}"/>
              </a:ext>
            </a:extLst>
          </p:cNvPr>
          <p:cNvSpPr txBox="1"/>
          <p:nvPr/>
        </p:nvSpPr>
        <p:spPr>
          <a:xfrm>
            <a:off x="654050" y="1861805"/>
            <a:ext cx="831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Age: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CA1F8A4F-F676-0560-F978-E0C73F73D23F}"/>
              </a:ext>
            </a:extLst>
          </p:cNvPr>
          <p:cNvSpPr/>
          <p:nvPr/>
        </p:nvSpPr>
        <p:spPr>
          <a:xfrm rot="16200000">
            <a:off x="3307466" y="-120280"/>
            <a:ext cx="306571" cy="3657600"/>
          </a:xfrm>
          <a:prstGeom prst="rightBrace">
            <a:avLst>
              <a:gd name="adj1" fmla="val 59912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2CEBA9-D648-6576-0FCD-7B46BF42A472}"/>
                  </a:ext>
                </a:extLst>
              </p:cNvPr>
              <p:cNvSpPr txBox="1"/>
              <p:nvPr/>
            </p:nvSpPr>
            <p:spPr>
              <a:xfrm>
                <a:off x="2933702" y="1213677"/>
                <a:ext cx="11175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AU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2CEBA9-D648-6576-0FCD-7B46BF42A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02" y="1213677"/>
                <a:ext cx="111759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0CD3223-9600-10A0-C5A5-A964AAE6FD80}"/>
              </a:ext>
            </a:extLst>
          </p:cNvPr>
          <p:cNvCxnSpPr/>
          <p:nvPr/>
        </p:nvCxnSpPr>
        <p:spPr>
          <a:xfrm>
            <a:off x="1638300" y="4019445"/>
            <a:ext cx="5384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080B51-ED61-2075-F155-8420936E2AF2}"/>
              </a:ext>
            </a:extLst>
          </p:cNvPr>
          <p:cNvCxnSpPr>
            <a:cxnSpLocks/>
          </p:cNvCxnSpPr>
          <p:nvPr/>
        </p:nvCxnSpPr>
        <p:spPr>
          <a:xfrm>
            <a:off x="1631951" y="3912482"/>
            <a:ext cx="0" cy="213926"/>
          </a:xfrm>
          <a:prstGeom prst="line">
            <a:avLst/>
          </a:prstGeom>
          <a:ln w="19050">
            <a:solidFill>
              <a:srgbClr val="E646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93D1E98-B09D-E4FA-50F0-147EA2CE7F3A}"/>
              </a:ext>
            </a:extLst>
          </p:cNvPr>
          <p:cNvSpPr txBox="1"/>
          <p:nvPr/>
        </p:nvSpPr>
        <p:spPr>
          <a:xfrm>
            <a:off x="1384301" y="3548167"/>
            <a:ext cx="50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32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E87E3CB-E8B7-B181-DBE4-DB02094F5D2B}"/>
              </a:ext>
            </a:extLst>
          </p:cNvPr>
          <p:cNvCxnSpPr>
            <a:cxnSpLocks/>
          </p:cNvCxnSpPr>
          <p:nvPr/>
        </p:nvCxnSpPr>
        <p:spPr>
          <a:xfrm>
            <a:off x="7016751" y="3912482"/>
            <a:ext cx="0" cy="213926"/>
          </a:xfrm>
          <a:prstGeom prst="line">
            <a:avLst/>
          </a:prstGeom>
          <a:ln w="19050">
            <a:solidFill>
              <a:srgbClr val="E646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87DD4C5-8249-D48D-2A4C-9E27F647218F}"/>
              </a:ext>
            </a:extLst>
          </p:cNvPr>
          <p:cNvSpPr txBox="1"/>
          <p:nvPr/>
        </p:nvSpPr>
        <p:spPr>
          <a:xfrm>
            <a:off x="6769101" y="3548167"/>
            <a:ext cx="50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39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2AEDC3-50A5-EA54-CC56-0DC2C777F54A}"/>
              </a:ext>
            </a:extLst>
          </p:cNvPr>
          <p:cNvSpPr txBox="1"/>
          <p:nvPr/>
        </p:nvSpPr>
        <p:spPr>
          <a:xfrm>
            <a:off x="6457951" y="4132621"/>
            <a:ext cx="111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Exit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3A8B33-DEDF-4B6B-5CD2-C63EA8340152}"/>
              </a:ext>
            </a:extLst>
          </p:cNvPr>
          <p:cNvSpPr txBox="1"/>
          <p:nvPr/>
        </p:nvSpPr>
        <p:spPr>
          <a:xfrm>
            <a:off x="1079500" y="4132621"/>
            <a:ext cx="111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Entry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237E3A-0726-B6E0-7543-2C57ABD40983}"/>
              </a:ext>
            </a:extLst>
          </p:cNvPr>
          <p:cNvSpPr txBox="1"/>
          <p:nvPr/>
        </p:nvSpPr>
        <p:spPr>
          <a:xfrm>
            <a:off x="654050" y="3548167"/>
            <a:ext cx="831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Age: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3B33394-D4A1-43D4-5472-054FB1A52D5F}"/>
              </a:ext>
            </a:extLst>
          </p:cNvPr>
          <p:cNvCxnSpPr>
            <a:cxnSpLocks/>
          </p:cNvCxnSpPr>
          <p:nvPr/>
        </p:nvCxnSpPr>
        <p:spPr>
          <a:xfrm>
            <a:off x="7023009" y="4021899"/>
            <a:ext cx="1191472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A43372D-81E4-283E-7FC3-127547CA4AEE}"/>
              </a:ext>
            </a:extLst>
          </p:cNvPr>
          <p:cNvCxnSpPr>
            <a:cxnSpLocks/>
          </p:cNvCxnSpPr>
          <p:nvPr/>
        </p:nvCxnSpPr>
        <p:spPr>
          <a:xfrm>
            <a:off x="8214481" y="3913093"/>
            <a:ext cx="0" cy="213926"/>
          </a:xfrm>
          <a:prstGeom prst="line">
            <a:avLst/>
          </a:prstGeom>
          <a:ln w="19050">
            <a:solidFill>
              <a:srgbClr val="E646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4361B82-33D0-8A7E-2207-CC4564B5D095}"/>
              </a:ext>
            </a:extLst>
          </p:cNvPr>
          <p:cNvSpPr txBox="1"/>
          <p:nvPr/>
        </p:nvSpPr>
        <p:spPr>
          <a:xfrm>
            <a:off x="7619170" y="4133232"/>
            <a:ext cx="1190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Diagnosis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5C295FC-62AF-89BA-4E5E-2C6D3BB723EC}"/>
              </a:ext>
            </a:extLst>
          </p:cNvPr>
          <p:cNvSpPr txBox="1"/>
          <p:nvPr/>
        </p:nvSpPr>
        <p:spPr>
          <a:xfrm>
            <a:off x="7960482" y="3548168"/>
            <a:ext cx="50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366634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C73CEF9-072F-9101-E65B-0881CF531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073D-919E-7EEB-412C-9012C545C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Right-censored predictor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1CCF52-2888-26A8-7B33-1B0316386B19}"/>
              </a:ext>
            </a:extLst>
          </p:cNvPr>
          <p:cNvCxnSpPr/>
          <p:nvPr/>
        </p:nvCxnSpPr>
        <p:spPr>
          <a:xfrm>
            <a:off x="1638300" y="2333083"/>
            <a:ext cx="5384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84FFE3-7F3D-EE80-9900-8255A91A6AD5}"/>
              </a:ext>
            </a:extLst>
          </p:cNvPr>
          <p:cNvCxnSpPr>
            <a:cxnSpLocks/>
          </p:cNvCxnSpPr>
          <p:nvPr/>
        </p:nvCxnSpPr>
        <p:spPr>
          <a:xfrm>
            <a:off x="1631951" y="2226120"/>
            <a:ext cx="0" cy="213926"/>
          </a:xfrm>
          <a:prstGeom prst="line">
            <a:avLst/>
          </a:prstGeom>
          <a:ln w="19050">
            <a:solidFill>
              <a:srgbClr val="E646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18F26F9-B224-5513-A3E5-2B7CAA55BDBF}"/>
              </a:ext>
            </a:extLst>
          </p:cNvPr>
          <p:cNvSpPr txBox="1"/>
          <p:nvPr/>
        </p:nvSpPr>
        <p:spPr>
          <a:xfrm>
            <a:off x="1384301" y="1861805"/>
            <a:ext cx="50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40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01CC32-8BF1-962C-2869-E4AF8D23912F}"/>
              </a:ext>
            </a:extLst>
          </p:cNvPr>
          <p:cNvCxnSpPr>
            <a:cxnSpLocks/>
          </p:cNvCxnSpPr>
          <p:nvPr/>
        </p:nvCxnSpPr>
        <p:spPr>
          <a:xfrm>
            <a:off x="5289551" y="2226120"/>
            <a:ext cx="0" cy="213926"/>
          </a:xfrm>
          <a:prstGeom prst="line">
            <a:avLst/>
          </a:prstGeom>
          <a:ln w="19050">
            <a:solidFill>
              <a:srgbClr val="E646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D78C6A2-7B0A-6F76-2EEC-30E86A6FC5C2}"/>
              </a:ext>
            </a:extLst>
          </p:cNvPr>
          <p:cNvSpPr txBox="1"/>
          <p:nvPr/>
        </p:nvSpPr>
        <p:spPr>
          <a:xfrm>
            <a:off x="5041901" y="1861805"/>
            <a:ext cx="50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45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EB37E3-F342-2E44-64F4-F73363B4F126}"/>
              </a:ext>
            </a:extLst>
          </p:cNvPr>
          <p:cNvCxnSpPr>
            <a:cxnSpLocks/>
          </p:cNvCxnSpPr>
          <p:nvPr/>
        </p:nvCxnSpPr>
        <p:spPr>
          <a:xfrm>
            <a:off x="7016751" y="2226120"/>
            <a:ext cx="0" cy="213926"/>
          </a:xfrm>
          <a:prstGeom prst="line">
            <a:avLst/>
          </a:prstGeom>
          <a:ln w="19050">
            <a:solidFill>
              <a:srgbClr val="E646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6AEBAB6-0465-847B-2FA7-ACE2CBB511AF}"/>
              </a:ext>
            </a:extLst>
          </p:cNvPr>
          <p:cNvSpPr txBox="1"/>
          <p:nvPr/>
        </p:nvSpPr>
        <p:spPr>
          <a:xfrm>
            <a:off x="6769101" y="1861805"/>
            <a:ext cx="50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47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AC4AB4-5E4A-2623-ABD5-3296A1D3595D}"/>
              </a:ext>
            </a:extLst>
          </p:cNvPr>
          <p:cNvSpPr txBox="1"/>
          <p:nvPr/>
        </p:nvSpPr>
        <p:spPr>
          <a:xfrm>
            <a:off x="6457951" y="2446259"/>
            <a:ext cx="111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Exit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B6E0BC-C5AD-51A6-E9D3-1155432BB19E}"/>
              </a:ext>
            </a:extLst>
          </p:cNvPr>
          <p:cNvSpPr txBox="1"/>
          <p:nvPr/>
        </p:nvSpPr>
        <p:spPr>
          <a:xfrm>
            <a:off x="1079500" y="2446259"/>
            <a:ext cx="111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Entry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598912-10BB-7534-9248-9E4D72658176}"/>
              </a:ext>
            </a:extLst>
          </p:cNvPr>
          <p:cNvSpPr txBox="1"/>
          <p:nvPr/>
        </p:nvSpPr>
        <p:spPr>
          <a:xfrm>
            <a:off x="4694240" y="2446259"/>
            <a:ext cx="1190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Diagnosis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31AA1F-1182-A039-2DC7-9E51AE037B8C}"/>
              </a:ext>
            </a:extLst>
          </p:cNvPr>
          <p:cNvSpPr txBox="1"/>
          <p:nvPr/>
        </p:nvSpPr>
        <p:spPr>
          <a:xfrm>
            <a:off x="654050" y="1861805"/>
            <a:ext cx="831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Age: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22AE158C-79FE-30DD-019E-F1CCA1AD02AA}"/>
              </a:ext>
            </a:extLst>
          </p:cNvPr>
          <p:cNvSpPr/>
          <p:nvPr/>
        </p:nvSpPr>
        <p:spPr>
          <a:xfrm rot="16200000">
            <a:off x="3307466" y="-120280"/>
            <a:ext cx="306571" cy="3657600"/>
          </a:xfrm>
          <a:prstGeom prst="rightBrace">
            <a:avLst>
              <a:gd name="adj1" fmla="val 59912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3897D5-39BA-76B7-489E-AA35C858608D}"/>
                  </a:ext>
                </a:extLst>
              </p:cNvPr>
              <p:cNvSpPr txBox="1"/>
              <p:nvPr/>
            </p:nvSpPr>
            <p:spPr>
              <a:xfrm>
                <a:off x="2933702" y="1213677"/>
                <a:ext cx="11175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AU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3897D5-39BA-76B7-489E-AA35C8586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02" y="1213677"/>
                <a:ext cx="111759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BE9095-95F3-68E8-5ABC-99C4B8706E24}"/>
              </a:ext>
            </a:extLst>
          </p:cNvPr>
          <p:cNvCxnSpPr/>
          <p:nvPr/>
        </p:nvCxnSpPr>
        <p:spPr>
          <a:xfrm>
            <a:off x="1638300" y="4019445"/>
            <a:ext cx="5384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9CD330-FB8C-718C-F1A2-7278558B8D44}"/>
              </a:ext>
            </a:extLst>
          </p:cNvPr>
          <p:cNvCxnSpPr>
            <a:cxnSpLocks/>
          </p:cNvCxnSpPr>
          <p:nvPr/>
        </p:nvCxnSpPr>
        <p:spPr>
          <a:xfrm>
            <a:off x="1631951" y="3912482"/>
            <a:ext cx="0" cy="213926"/>
          </a:xfrm>
          <a:prstGeom prst="line">
            <a:avLst/>
          </a:prstGeom>
          <a:ln w="19050">
            <a:solidFill>
              <a:srgbClr val="E646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40C6D0F-5035-8CA8-3572-C252BF891C63}"/>
              </a:ext>
            </a:extLst>
          </p:cNvPr>
          <p:cNvSpPr txBox="1"/>
          <p:nvPr/>
        </p:nvSpPr>
        <p:spPr>
          <a:xfrm>
            <a:off x="1384301" y="3548167"/>
            <a:ext cx="50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32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EA03E2C-AA4C-766A-BB6E-F74039C01F77}"/>
              </a:ext>
            </a:extLst>
          </p:cNvPr>
          <p:cNvCxnSpPr>
            <a:cxnSpLocks/>
          </p:cNvCxnSpPr>
          <p:nvPr/>
        </p:nvCxnSpPr>
        <p:spPr>
          <a:xfrm>
            <a:off x="7016751" y="3912482"/>
            <a:ext cx="0" cy="213926"/>
          </a:xfrm>
          <a:prstGeom prst="line">
            <a:avLst/>
          </a:prstGeom>
          <a:ln w="19050">
            <a:solidFill>
              <a:srgbClr val="E646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2A9A88E-FE88-76B7-E3C0-F3D384217F55}"/>
              </a:ext>
            </a:extLst>
          </p:cNvPr>
          <p:cNvSpPr txBox="1"/>
          <p:nvPr/>
        </p:nvSpPr>
        <p:spPr>
          <a:xfrm>
            <a:off x="6769101" y="3548167"/>
            <a:ext cx="50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39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1D30DB-C302-FA21-2C36-0DC8A54CB3A4}"/>
              </a:ext>
            </a:extLst>
          </p:cNvPr>
          <p:cNvSpPr txBox="1"/>
          <p:nvPr/>
        </p:nvSpPr>
        <p:spPr>
          <a:xfrm>
            <a:off x="6457951" y="4132621"/>
            <a:ext cx="111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Exit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5C24C7-0D55-448F-3C73-8F541FF7F6BA}"/>
              </a:ext>
            </a:extLst>
          </p:cNvPr>
          <p:cNvSpPr txBox="1"/>
          <p:nvPr/>
        </p:nvSpPr>
        <p:spPr>
          <a:xfrm>
            <a:off x="1079500" y="4132621"/>
            <a:ext cx="111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Entry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8E864D-2A2E-3A90-6D26-99E93B846BB3}"/>
              </a:ext>
            </a:extLst>
          </p:cNvPr>
          <p:cNvSpPr txBox="1"/>
          <p:nvPr/>
        </p:nvSpPr>
        <p:spPr>
          <a:xfrm>
            <a:off x="654050" y="3548167"/>
            <a:ext cx="831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Age: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7B70F4C3-3080-5823-6049-CF92BDA33D08}"/>
              </a:ext>
            </a:extLst>
          </p:cNvPr>
          <p:cNvSpPr/>
          <p:nvPr/>
        </p:nvSpPr>
        <p:spPr>
          <a:xfrm rot="16200000">
            <a:off x="4769931" y="103616"/>
            <a:ext cx="306571" cy="6582531"/>
          </a:xfrm>
          <a:prstGeom prst="rightBrace">
            <a:avLst>
              <a:gd name="adj1" fmla="val 59912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D9EF122-AF83-FC2E-541C-5E8ED4E066AD}"/>
                  </a:ext>
                </a:extLst>
              </p:cNvPr>
              <p:cNvSpPr txBox="1"/>
              <p:nvPr/>
            </p:nvSpPr>
            <p:spPr>
              <a:xfrm>
                <a:off x="4411828" y="2886391"/>
                <a:ext cx="11175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AU" b="0" i="0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D9EF122-AF83-FC2E-541C-5E8ED4E06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828" y="2886391"/>
                <a:ext cx="1117599" cy="369332"/>
              </a:xfrm>
              <a:prstGeom prst="rect">
                <a:avLst/>
              </a:prstGeom>
              <a:blipFill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FA1E2A2-4B8D-A6AD-B29D-518BE29E399A}"/>
              </a:ext>
            </a:extLst>
          </p:cNvPr>
          <p:cNvCxnSpPr>
            <a:cxnSpLocks/>
          </p:cNvCxnSpPr>
          <p:nvPr/>
        </p:nvCxnSpPr>
        <p:spPr>
          <a:xfrm>
            <a:off x="7023009" y="4021899"/>
            <a:ext cx="1191472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5B5AB33-708C-65DB-F979-C0A19CA239F6}"/>
              </a:ext>
            </a:extLst>
          </p:cNvPr>
          <p:cNvCxnSpPr>
            <a:cxnSpLocks/>
          </p:cNvCxnSpPr>
          <p:nvPr/>
        </p:nvCxnSpPr>
        <p:spPr>
          <a:xfrm>
            <a:off x="8214481" y="3913093"/>
            <a:ext cx="0" cy="213926"/>
          </a:xfrm>
          <a:prstGeom prst="line">
            <a:avLst/>
          </a:prstGeom>
          <a:ln w="19050">
            <a:solidFill>
              <a:srgbClr val="E646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5595FD9-79FC-ADD1-C233-2C29514F5295}"/>
              </a:ext>
            </a:extLst>
          </p:cNvPr>
          <p:cNvSpPr txBox="1"/>
          <p:nvPr/>
        </p:nvSpPr>
        <p:spPr>
          <a:xfrm>
            <a:off x="7619170" y="4133232"/>
            <a:ext cx="1190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Diagnosis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2CD7A2-9A10-B0E7-777F-26B6BEFCD61D}"/>
              </a:ext>
            </a:extLst>
          </p:cNvPr>
          <p:cNvSpPr txBox="1"/>
          <p:nvPr/>
        </p:nvSpPr>
        <p:spPr>
          <a:xfrm>
            <a:off x="7960482" y="3548168"/>
            <a:ext cx="50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84837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74F974B-B2B4-DE85-C533-B07D59644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C608C-9C7F-DFAF-7056-F25046062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Variable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59E6A-0894-82D5-F37F-A365BFF553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AU" dirty="0"/>
                  <a:t>Our predictor variables have </a:t>
                </a:r>
                <a:r>
                  <a:rPr lang="en-AU" i="1" dirty="0"/>
                  <a:t>two</a:t>
                </a:r>
                <a:r>
                  <a:rPr lang="en-AU" dirty="0"/>
                  <a:t> sets of coefficients: </a:t>
                </a:r>
                <a14:m>
                  <m:oMath xmlns:m="http://schemas.openxmlformats.org/officeDocument/2006/math">
                    <m:r>
                      <a:rPr lang="en-AU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AU" dirty="0"/>
                  <a:t> and </a:t>
                </a:r>
                <a14:m>
                  <m:oMath xmlns:m="http://schemas.openxmlformats.org/officeDocument/2006/math">
                    <m:r>
                      <a:rPr lang="en-AU" b="1" i="1"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endParaRPr lang="en-AU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AU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𝜸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AU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‖"/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b="1" i="1" smtClean="0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d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‖"/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b="1" i="1" smtClean="0"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e>
                          </m:d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b="1" dirty="0"/>
              </a:p>
              <a:p>
                <a:endParaRPr lang="en-AU" dirty="0"/>
              </a:p>
              <a:p>
                <a:r>
                  <a:rPr lang="en-AU" dirty="0"/>
                  <a:t>Some variables are important for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AU" dirty="0"/>
                  <a:t> but not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dirty="0"/>
                  <a:t> and vice-versa</a:t>
                </a:r>
              </a:p>
              <a:p>
                <a:pPr lvl="1"/>
                <a:r>
                  <a:rPr lang="en-AU" dirty="0"/>
                  <a:t>Examples: brain region measurements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59E6A-0894-82D5-F37F-A365BFF553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35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1488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703AACC-38EE-08D7-6C21-440DAF033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DC971-3CFD-A064-D9A7-EE6B6E1AC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research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E57B4D-49D9-56D2-7AE5-8A2F3C254D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Simulation studies</a:t>
                </a:r>
              </a:p>
              <a:p>
                <a:r>
                  <a:rPr lang="en-US"/>
                  <a:t>Huntington’s disease data application</a:t>
                </a:r>
              </a:p>
              <a:p>
                <a:r>
                  <a:rPr lang="en-US"/>
                  <a:t>Model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/>
                  <a:t>-distribution</a:t>
                </a:r>
              </a:p>
              <a:p>
                <a:r>
                  <a:rPr lang="en-US"/>
                  <a:t>Mandatory predictor variables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E57B4D-49D9-56D2-7AE5-8A2F3C254D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07" t="-3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51408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0182FFE-20DE-A7E2-A224-3D70C34B6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8E277E-01F7-BF35-0EB0-AD9F4A04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23" y="1286864"/>
            <a:ext cx="3693318" cy="3193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20B273-40BB-8C51-3858-1AD0E2B96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606" y="1277437"/>
            <a:ext cx="3712291" cy="31937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074A03-AE83-A149-7C41-BC1F37B58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Simulated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83C553-4296-0074-545E-9DAED0767542}"/>
                  </a:ext>
                </a:extLst>
              </p:cNvPr>
              <p:cNvSpPr txBox="1"/>
              <p:nvPr/>
            </p:nvSpPr>
            <p:spPr>
              <a:xfrm>
                <a:off x="1972355" y="4488141"/>
                <a:ext cx="14421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(Fix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=0.03</m:t>
                    </m:r>
                  </m:oMath>
                </a14:m>
                <a:r>
                  <a:rPr lang="en-US" sz="1600" dirty="0">
                    <a:latin typeface="+mj-lt"/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83C553-4296-0074-545E-9DAED0767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355" y="4488141"/>
                <a:ext cx="1442126" cy="338554"/>
              </a:xfrm>
              <a:prstGeom prst="rect">
                <a:avLst/>
              </a:prstGeom>
              <a:blipFill>
                <a:blip r:embed="rId5"/>
                <a:stretch>
                  <a:fillRect l="-2542" t="-3571" r="-1271" b="-2321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FAC070-EBA4-DC5C-AACB-0A12FA62F0FA}"/>
                  </a:ext>
                </a:extLst>
              </p:cNvPr>
              <p:cNvSpPr txBox="1"/>
              <p:nvPr/>
            </p:nvSpPr>
            <p:spPr>
              <a:xfrm>
                <a:off x="6200645" y="4488141"/>
                <a:ext cx="14502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>
                    <a:latin typeface="+mn-lt"/>
                  </a:rPr>
                  <a:t>(Fix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=0.03</m:t>
                    </m:r>
                  </m:oMath>
                </a14:m>
                <a:r>
                  <a:rPr lang="en-US" sz="1600"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FAC070-EBA4-DC5C-AACB-0A12FA62F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645" y="4488141"/>
                <a:ext cx="1450205" cy="338554"/>
              </a:xfrm>
              <a:prstGeom prst="rect">
                <a:avLst/>
              </a:prstGeom>
              <a:blipFill>
                <a:blip r:embed="rId6"/>
                <a:stretch>
                  <a:fillRect l="-2101" t="-3571" r="-840" b="-2321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772F6C3-83F4-2C2D-3E27-6A679833DD07}"/>
              </a:ext>
            </a:extLst>
          </p:cNvPr>
          <p:cNvSpPr txBox="1"/>
          <p:nvPr/>
        </p:nvSpPr>
        <p:spPr>
          <a:xfrm>
            <a:off x="1246137" y="917532"/>
            <a:ext cx="282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>
                <a:latin typeface="+mn-lt"/>
              </a:rPr>
              <a:t>Active variables correct: 7/8</a:t>
            </a:r>
            <a:endParaRPr lang="en-US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E3601B-0BFE-4C0B-0268-D3F6D49A82F4}"/>
              </a:ext>
            </a:extLst>
          </p:cNvPr>
          <p:cNvSpPr txBox="1"/>
          <p:nvPr/>
        </p:nvSpPr>
        <p:spPr>
          <a:xfrm>
            <a:off x="5427667" y="920663"/>
            <a:ext cx="282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>
                <a:latin typeface="+mn-lt"/>
              </a:rPr>
              <a:t>Active variables correct: 8/8</a:t>
            </a: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10268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B3727-F567-8EEB-71F0-F3579EFDC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Huntington’s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48ADC-A351-D818-F444-FA4A5C1C5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A </a:t>
            </a:r>
            <a:r>
              <a:rPr lang="en-AU" b="1"/>
              <a:t>gene</a:t>
            </a:r>
            <a:r>
              <a:rPr lang="en-AU"/>
              <a:t> is a section of DNA</a:t>
            </a:r>
          </a:p>
          <a:p>
            <a:r>
              <a:rPr lang="en-AU"/>
              <a:t>Long sequence of letters A, G, C, T</a:t>
            </a:r>
          </a:p>
          <a:p>
            <a:pPr lvl="1"/>
            <a:r>
              <a:rPr lang="en-AU"/>
              <a:t>A: Adenine</a:t>
            </a:r>
          </a:p>
          <a:p>
            <a:pPr lvl="1"/>
            <a:r>
              <a:rPr lang="en-AU"/>
              <a:t>G: Guanine</a:t>
            </a:r>
          </a:p>
          <a:p>
            <a:pPr lvl="1"/>
            <a:r>
              <a:rPr lang="en-AU"/>
              <a:t>C: Cytosine</a:t>
            </a:r>
          </a:p>
          <a:p>
            <a:pPr lvl="1"/>
            <a:r>
              <a:rPr lang="en-AU"/>
              <a:t>T: Thymine</a:t>
            </a:r>
          </a:p>
          <a:p>
            <a:endParaRPr lang="en-AU"/>
          </a:p>
        </p:txBody>
      </p:sp>
      <p:pic>
        <p:nvPicPr>
          <p:cNvPr id="4" name="Picture 2" descr="Generated image">
            <a:extLst>
              <a:ext uri="{FF2B5EF4-FFF2-40B4-BE49-F238E27FC236}">
                <a16:creationId xmlns:a16="http://schemas.microsoft.com/office/drawing/2014/main" id="{9757850B-4FB7-E3E7-3463-42DB862D8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070" y="820370"/>
            <a:ext cx="2989760" cy="448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983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80406-CC41-1E38-E878-03E31DFF6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63FBD-D317-0765-52F6-AF8AB23E0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C1C62-08F3-709B-B448-BE9C3974F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9174"/>
            <a:ext cx="3829113" cy="272551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Variable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Revival analysis</a:t>
            </a:r>
          </a:p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847E1F-CC06-A50C-73BB-5836710D1358}"/>
              </a:ext>
            </a:extLst>
          </p:cNvPr>
          <p:cNvSpPr txBox="1"/>
          <p:nvPr/>
        </p:nvSpPr>
        <p:spPr>
          <a:xfrm>
            <a:off x="5765796" y="142102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/>
              <a:t>Outcome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78FDB4-EBF6-B9EB-92E6-67E877345647}"/>
              </a:ext>
            </a:extLst>
          </p:cNvPr>
          <p:cNvSpPr txBox="1"/>
          <p:nvPr/>
        </p:nvSpPr>
        <p:spPr>
          <a:xfrm>
            <a:off x="4069796" y="3380576"/>
            <a:ext cx="1553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Predictor variables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2E4C06-73E1-18AC-AD27-8988F574C6C4}"/>
              </a:ext>
            </a:extLst>
          </p:cNvPr>
          <p:cNvSpPr txBox="1"/>
          <p:nvPr/>
        </p:nvSpPr>
        <p:spPr>
          <a:xfrm>
            <a:off x="7132947" y="2559984"/>
            <a:ext cx="1553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Censored time-to-event variable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0749612-A187-65E8-EF3F-3B06A3C4E93E}"/>
              </a:ext>
            </a:extLst>
          </p:cNvPr>
          <p:cNvCxnSpPr>
            <a:cxnSpLocks/>
            <a:stCxn id="7" idx="0"/>
            <a:endCxn id="4" idx="2"/>
          </p:cNvCxnSpPr>
          <p:nvPr/>
        </p:nvCxnSpPr>
        <p:spPr>
          <a:xfrm flipV="1">
            <a:off x="4846723" y="1790358"/>
            <a:ext cx="1479483" cy="1590218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6F45957-087C-C050-8E0A-7090A1791313}"/>
              </a:ext>
            </a:extLst>
          </p:cNvPr>
          <p:cNvCxnSpPr>
            <a:cxnSpLocks/>
            <a:stCxn id="7" idx="0"/>
            <a:endCxn id="8" idx="1"/>
          </p:cNvCxnSpPr>
          <p:nvPr/>
        </p:nvCxnSpPr>
        <p:spPr>
          <a:xfrm flipV="1">
            <a:off x="4846723" y="3021649"/>
            <a:ext cx="2286224" cy="358927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219847B-3BF3-36E1-5312-48DFF33497A7}"/>
              </a:ext>
            </a:extLst>
          </p:cNvPr>
          <p:cNvCxnSpPr>
            <a:cxnSpLocks/>
            <a:stCxn id="8" idx="0"/>
            <a:endCxn id="4" idx="3"/>
          </p:cNvCxnSpPr>
          <p:nvPr/>
        </p:nvCxnSpPr>
        <p:spPr>
          <a:xfrm flipH="1" flipV="1">
            <a:off x="6886616" y="1605692"/>
            <a:ext cx="1023258" cy="954292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489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D0362-E91F-F147-87E1-43298CD95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E23C6-8B75-68B4-D339-A5BFABB0E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6F634-4EBD-CAD7-31AF-FFAA503E8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9174"/>
            <a:ext cx="3829113" cy="272551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Variable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Revival analysis</a:t>
            </a:r>
          </a:p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7E1917-9C76-D24A-7AAD-BB2F10264194}"/>
              </a:ext>
            </a:extLst>
          </p:cNvPr>
          <p:cNvSpPr txBox="1"/>
          <p:nvPr/>
        </p:nvSpPr>
        <p:spPr>
          <a:xfrm>
            <a:off x="5765796" y="142102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/>
              <a:t>Outcome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69C737-B475-3862-559C-2253AD5EED91}"/>
              </a:ext>
            </a:extLst>
          </p:cNvPr>
          <p:cNvSpPr txBox="1"/>
          <p:nvPr/>
        </p:nvSpPr>
        <p:spPr>
          <a:xfrm>
            <a:off x="4069796" y="3380576"/>
            <a:ext cx="1553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Predictor variables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044A4F-6C82-E954-C4EE-E8E6FED61973}"/>
              </a:ext>
            </a:extLst>
          </p:cNvPr>
          <p:cNvSpPr txBox="1"/>
          <p:nvPr/>
        </p:nvSpPr>
        <p:spPr>
          <a:xfrm>
            <a:off x="7132947" y="2559984"/>
            <a:ext cx="1553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Censored time-to-event variable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39BA083-DB2D-1F17-CD5D-8F87E6E08E1D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5724525" y="1790358"/>
            <a:ext cx="601681" cy="638517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E8EA3F-2D8C-E970-F1AD-B82EE6EC2C82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6350013" y="3021649"/>
            <a:ext cx="782934" cy="114457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1EBFDB2-9E7F-8E20-BB29-AB481FD55104}"/>
              </a:ext>
            </a:extLst>
          </p:cNvPr>
          <p:cNvCxnSpPr>
            <a:cxnSpLocks/>
            <a:stCxn id="8" idx="0"/>
            <a:endCxn id="4" idx="3"/>
          </p:cNvCxnSpPr>
          <p:nvPr/>
        </p:nvCxnSpPr>
        <p:spPr>
          <a:xfrm flipH="1" flipV="1">
            <a:off x="6886616" y="1605692"/>
            <a:ext cx="1023258" cy="954292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56D53D8-63F2-2CE2-2A2B-45BC18DD27BC}"/>
              </a:ext>
            </a:extLst>
          </p:cNvPr>
          <p:cNvSpPr txBox="1"/>
          <p:nvPr/>
        </p:nvSpPr>
        <p:spPr>
          <a:xfrm rot="18822376">
            <a:off x="4782313" y="2172583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Selection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031CB1-0C36-0D24-FF80-F2718B3C8283}"/>
              </a:ext>
            </a:extLst>
          </p:cNvPr>
          <p:cNvSpPr txBox="1"/>
          <p:nvPr/>
        </p:nvSpPr>
        <p:spPr>
          <a:xfrm rot="21063096">
            <a:off x="5697272" y="3242243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/>
              <a:t>Selection</a:t>
            </a:r>
          </a:p>
        </p:txBody>
      </p:sp>
      <p:pic>
        <p:nvPicPr>
          <p:cNvPr id="13" name="Graphic 12" descr="Target outline">
            <a:extLst>
              <a:ext uri="{FF2B5EF4-FFF2-40B4-BE49-F238E27FC236}">
                <a16:creationId xmlns:a16="http://schemas.microsoft.com/office/drawing/2014/main" id="{62F49B5A-72A5-727A-3F28-E530DF509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0380" y="2363216"/>
            <a:ext cx="413111" cy="413111"/>
          </a:xfrm>
          <a:prstGeom prst="rect">
            <a:avLst/>
          </a:prstGeom>
        </p:spPr>
      </p:pic>
      <p:pic>
        <p:nvPicPr>
          <p:cNvPr id="16" name="Graphic 15" descr="Target outline">
            <a:extLst>
              <a:ext uri="{FF2B5EF4-FFF2-40B4-BE49-F238E27FC236}">
                <a16:creationId xmlns:a16="http://schemas.microsoft.com/office/drawing/2014/main" id="{1DDFBD80-E744-F679-E568-A6AF16133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36902" y="2974289"/>
            <a:ext cx="413111" cy="41311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8B1209-7FB0-2487-F2C5-7731C2F9C1CC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4846723" y="2695575"/>
            <a:ext cx="634915" cy="6850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9191863-EC35-C2FE-CEF2-208C5F71B950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4846723" y="3205163"/>
            <a:ext cx="1090179" cy="1754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589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9494B-848E-66D5-ECC7-7E25C6D78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CBF9B-8DA5-2B0D-532F-1BA634E24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E7AC8-BC0C-89EC-9C60-5AB976015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9174"/>
            <a:ext cx="3829113" cy="272551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Variable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Revival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Motivated by Huntington’s disease studies</a:t>
            </a:r>
          </a:p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3D995F-95A2-655A-34F4-4589F3678EDB}"/>
              </a:ext>
            </a:extLst>
          </p:cNvPr>
          <p:cNvSpPr txBox="1"/>
          <p:nvPr/>
        </p:nvSpPr>
        <p:spPr>
          <a:xfrm>
            <a:off x="5765796" y="142102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/>
              <a:t>Outcome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F5E530-EBEB-A35F-3208-BFAC7B5E01BE}"/>
              </a:ext>
            </a:extLst>
          </p:cNvPr>
          <p:cNvSpPr txBox="1"/>
          <p:nvPr/>
        </p:nvSpPr>
        <p:spPr>
          <a:xfrm>
            <a:off x="4069796" y="3380576"/>
            <a:ext cx="1553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Predictor variables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DEFE69-35D7-B854-0BCB-D0D468114B27}"/>
              </a:ext>
            </a:extLst>
          </p:cNvPr>
          <p:cNvSpPr txBox="1"/>
          <p:nvPr/>
        </p:nvSpPr>
        <p:spPr>
          <a:xfrm>
            <a:off x="7132947" y="2559984"/>
            <a:ext cx="1553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/>
              <a:t>Censored time-to-event variable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35FB580-5EAE-FC88-13C3-51C26F5C92E9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5724525" y="1790358"/>
            <a:ext cx="601681" cy="638517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06D88B4-1B36-89A8-1315-E2E1BFF205A0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6350013" y="3021649"/>
            <a:ext cx="782934" cy="114457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509D5EA-452E-46B6-82AC-0F54915ACF3E}"/>
              </a:ext>
            </a:extLst>
          </p:cNvPr>
          <p:cNvCxnSpPr>
            <a:cxnSpLocks/>
            <a:stCxn id="8" idx="0"/>
            <a:endCxn id="4" idx="3"/>
          </p:cNvCxnSpPr>
          <p:nvPr/>
        </p:nvCxnSpPr>
        <p:spPr>
          <a:xfrm flipH="1" flipV="1">
            <a:off x="6886616" y="1605692"/>
            <a:ext cx="1023258" cy="954292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239B141-4189-33C0-13C9-C8D8F589CAE5}"/>
              </a:ext>
            </a:extLst>
          </p:cNvPr>
          <p:cNvSpPr txBox="1"/>
          <p:nvPr/>
        </p:nvSpPr>
        <p:spPr>
          <a:xfrm rot="18822376">
            <a:off x="4782313" y="2172583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Selection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8F8BDB-4113-F145-799A-7259840CE26B}"/>
              </a:ext>
            </a:extLst>
          </p:cNvPr>
          <p:cNvSpPr txBox="1"/>
          <p:nvPr/>
        </p:nvSpPr>
        <p:spPr>
          <a:xfrm rot="21063096">
            <a:off x="5697272" y="3242243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/>
              <a:t>Selection</a:t>
            </a:r>
          </a:p>
        </p:txBody>
      </p:sp>
      <p:pic>
        <p:nvPicPr>
          <p:cNvPr id="13" name="Graphic 12" descr="Target outline">
            <a:extLst>
              <a:ext uri="{FF2B5EF4-FFF2-40B4-BE49-F238E27FC236}">
                <a16:creationId xmlns:a16="http://schemas.microsoft.com/office/drawing/2014/main" id="{C8A6C230-3327-FEBF-651E-9757E0C49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0380" y="2363216"/>
            <a:ext cx="413111" cy="413111"/>
          </a:xfrm>
          <a:prstGeom prst="rect">
            <a:avLst/>
          </a:prstGeom>
        </p:spPr>
      </p:pic>
      <p:pic>
        <p:nvPicPr>
          <p:cNvPr id="16" name="Graphic 15" descr="Target outline">
            <a:extLst>
              <a:ext uri="{FF2B5EF4-FFF2-40B4-BE49-F238E27FC236}">
                <a16:creationId xmlns:a16="http://schemas.microsoft.com/office/drawing/2014/main" id="{3A45E3D3-F8AA-AE01-7155-9E9A0F85F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36902" y="2974289"/>
            <a:ext cx="413111" cy="41311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BC5BDCB-F346-946A-E82D-62E222C7855C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4846723" y="2695575"/>
            <a:ext cx="634915" cy="6850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3EFD3F3-41D8-8586-4C84-3D7126F21CEF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4846723" y="3205163"/>
            <a:ext cx="1090179" cy="1754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501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27D40-A271-C151-1B5A-384E3D7DC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Huntington’s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3941B-2214-79B8-773D-4631B2717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9175"/>
            <a:ext cx="4505870" cy="35750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Neurodegenerative disease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Inherited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Caused by a mutation in the Huntingtin (HTT) gene</a:t>
            </a:r>
          </a:p>
          <a:p>
            <a:endParaRPr lang="en-AU" dirty="0"/>
          </a:p>
        </p:txBody>
      </p:sp>
      <p:pic>
        <p:nvPicPr>
          <p:cNvPr id="2050" name="Picture 2" descr="Generated image">
            <a:extLst>
              <a:ext uri="{FF2B5EF4-FFF2-40B4-BE49-F238E27FC236}">
                <a16:creationId xmlns:a16="http://schemas.microsoft.com/office/drawing/2014/main" id="{022621DD-3083-2847-62B1-9300C07A1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070" y="820370"/>
            <a:ext cx="2989760" cy="448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500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4D037-D6A0-38BC-5C5E-6E3285476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78CE-E71E-25AF-CC82-57C2A4D24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9175"/>
            <a:ext cx="8229600" cy="15525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Clinical </a:t>
            </a:r>
            <a:r>
              <a:rPr lang="en-AU" b="1" dirty="0"/>
              <a:t>diagnosis</a:t>
            </a:r>
            <a:r>
              <a:rPr lang="en-AU" dirty="0"/>
              <a:t> occurs once motor skills deteriorate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Cognitive</a:t>
            </a:r>
            <a:r>
              <a:rPr lang="en-AU" dirty="0"/>
              <a:t> decline starts much earlier</a:t>
            </a:r>
          </a:p>
        </p:txBody>
      </p:sp>
    </p:spTree>
    <p:extLst>
      <p:ext uri="{BB962C8B-B14F-4D97-AF65-F5344CB8AC3E}">
        <p14:creationId xmlns:p14="http://schemas.microsoft.com/office/powerpoint/2010/main" val="3487618740"/>
      </p:ext>
    </p:extLst>
  </p:cSld>
  <p:clrMapOvr>
    <a:masterClrMapping/>
  </p:clrMapOvr>
</p:sld>
</file>

<file path=ppt/theme/theme1.xml><?xml version="1.0" encoding="utf-8"?>
<a:theme xmlns:a="http://schemas.openxmlformats.org/drawingml/2006/main" name="PPT-template-widescreen_August15">
  <a:themeElements>
    <a:clrScheme name="The University of Sydney_Color Theme">
      <a:dk1>
        <a:sysClr val="windowText" lastClr="000000"/>
      </a:dk1>
      <a:lt1>
        <a:sysClr val="window" lastClr="FFFFFF"/>
      </a:lt1>
      <a:dk2>
        <a:srgbClr val="0148A4"/>
      </a:dk2>
      <a:lt2>
        <a:srgbClr val="EEECE1"/>
      </a:lt2>
      <a:accent1>
        <a:srgbClr val="E64626"/>
      </a:accent1>
      <a:accent2>
        <a:srgbClr val="EF8025"/>
      </a:accent2>
      <a:accent3>
        <a:srgbClr val="FFB800"/>
      </a:accent3>
      <a:accent4>
        <a:srgbClr val="5C923E"/>
      </a:accent4>
      <a:accent5>
        <a:srgbClr val="5496DB"/>
      </a:accent5>
      <a:accent6>
        <a:srgbClr val="0148A4"/>
      </a:accent6>
      <a:hlink>
        <a:srgbClr val="E64626"/>
      </a:hlink>
      <a:folHlink>
        <a:srgbClr val="F0513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PPT-template-widescreen_August15</Template>
  <TotalTime>9908</TotalTime>
  <Words>3056</Words>
  <Application>Microsoft Macintosh PowerPoint</Application>
  <PresentationFormat>On-screen Show (16:9)</PresentationFormat>
  <Paragraphs>626</Paragraphs>
  <Slides>45</Slides>
  <Notes>34</Notes>
  <HiddenSlides>8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Cambria Math</vt:lpstr>
      <vt:lpstr>Lucida Grande</vt:lpstr>
      <vt:lpstr>Tw Cen MT</vt:lpstr>
      <vt:lpstr>PPT-template-widescreen_August15</vt:lpstr>
      <vt:lpstr>Variable selection in a joint model for Huntington’s disease data</vt:lpstr>
      <vt:lpstr>Overview</vt:lpstr>
      <vt:lpstr>Overview</vt:lpstr>
      <vt:lpstr>Overview</vt:lpstr>
      <vt:lpstr>Overview</vt:lpstr>
      <vt:lpstr>Overview</vt:lpstr>
      <vt:lpstr>Overview</vt:lpstr>
      <vt:lpstr>Huntington’s disease</vt:lpstr>
      <vt:lpstr>Diagnosis</vt:lpstr>
      <vt:lpstr>Diagnosis</vt:lpstr>
      <vt:lpstr>Interest</vt:lpstr>
      <vt:lpstr>Data set</vt:lpstr>
      <vt:lpstr>Data set</vt:lpstr>
      <vt:lpstr>Data set</vt:lpstr>
      <vt:lpstr>Data set</vt:lpstr>
      <vt:lpstr>Modelling</vt:lpstr>
      <vt:lpstr>Modelling</vt:lpstr>
      <vt:lpstr>Modelling</vt:lpstr>
      <vt:lpstr>Modelling</vt:lpstr>
      <vt:lpstr>Modelling</vt:lpstr>
      <vt:lpstr>Modelling</vt:lpstr>
      <vt:lpstr>Variable selection</vt:lpstr>
      <vt:lpstr>Variable selection</vt:lpstr>
      <vt:lpstr>Complete data loss function</vt:lpstr>
      <vt:lpstr>Complete data loss function</vt:lpstr>
      <vt:lpstr>Observed data loss function</vt:lpstr>
      <vt:lpstr>Observed data loss function</vt:lpstr>
      <vt:lpstr>Expectation-Minimisation (EM) algorithm</vt:lpstr>
      <vt:lpstr>Tuning parameter selection</vt:lpstr>
      <vt:lpstr>Tuning parameter selection</vt:lpstr>
      <vt:lpstr>Tuning parameter selection</vt:lpstr>
      <vt:lpstr>Simulated example</vt:lpstr>
      <vt:lpstr>Simulated example</vt:lpstr>
      <vt:lpstr>Simulated example</vt:lpstr>
      <vt:lpstr>Simulated example</vt:lpstr>
      <vt:lpstr>Simulated example</vt:lpstr>
      <vt:lpstr>Summary</vt:lpstr>
      <vt:lpstr>Right-censored predictor</vt:lpstr>
      <vt:lpstr>Right-censored predictor</vt:lpstr>
      <vt:lpstr>Right-censored predictor</vt:lpstr>
      <vt:lpstr>Right-censored predictor</vt:lpstr>
      <vt:lpstr>Variable selection</vt:lpstr>
      <vt:lpstr>Current research</vt:lpstr>
      <vt:lpstr>Simulated example</vt:lpstr>
      <vt:lpstr>Huntington’s disease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Presentation sub-title</dc:title>
  <dc:creator>Garth Tarr</dc:creator>
  <cp:lastModifiedBy>Rajan Shankar</cp:lastModifiedBy>
  <cp:revision>1</cp:revision>
  <dcterms:created xsi:type="dcterms:W3CDTF">2018-04-16T03:26:46Z</dcterms:created>
  <dcterms:modified xsi:type="dcterms:W3CDTF">2025-11-24T10:10:07Z</dcterms:modified>
</cp:coreProperties>
</file>